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8" r:id="rId6"/>
    <p:sldId id="263" r:id="rId7"/>
    <p:sldId id="264" r:id="rId8"/>
    <p:sldId id="265" r:id="rId9"/>
    <p:sldId id="257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00CC"/>
    <a:srgbClr val="FF6E01"/>
    <a:srgbClr val="40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5" autoAdjust="0"/>
    <p:restoredTop sz="92634" autoAdjust="0"/>
  </p:normalViewPr>
  <p:slideViewPr>
    <p:cSldViewPr>
      <p:cViewPr varScale="1">
        <p:scale>
          <a:sx n="67" d="100"/>
          <a:sy n="67" d="100"/>
        </p:scale>
        <p:origin x="68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185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AAA5AE-39D3-462E-8C68-0458751EBFFF}" type="doc">
      <dgm:prSet loTypeId="urn:microsoft.com/office/officeart/2005/8/layout/orgChart1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7660561-AEC0-4292-B859-DFA212AD8CC9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Src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71F077EF-02AE-4F19-90FE-5FFA18B3B99D}" type="parTrans" cxnId="{39BA0DE4-DBAE-4457-AFB0-0B69712F99FA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16116035-8942-4D6E-8795-030101EF33C1}" type="sibTrans" cxnId="{39BA0DE4-DBAE-4457-AFB0-0B69712F99FA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BE66AF5C-964F-49FD-86B2-E663D10BD5EA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DAOS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30B1274F-11A1-4BC2-AF98-39612EE3275A}" type="parTrans" cxnId="{1DFD403D-79D0-4998-AEA2-92AE093DBAFE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F81C815B-CFC8-4E47-B083-50DD5472A2D3}" type="sibTrans" cxnId="{1DFD403D-79D0-4998-AEA2-92AE093DBAFE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E8CC7E25-ED4F-4C3D-8CF5-38A2E19E6ABD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User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EBD4B79B-3E8B-4291-91A2-3F3D8A8CACBE}" type="parTrans" cxnId="{BEB1E45A-84AF-40CF-A762-C34E78340140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F0118DE1-D64A-4599-AFB5-2393C4A22AAB}" type="sibTrans" cxnId="{BEB1E45A-84AF-40CF-A762-C34E78340140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412D008D-DE00-47C6-A5A9-E8C2CFEB71D4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Reimbursement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4731B788-07C8-44B4-987A-E91D684C5608}" type="parTrans" cxnId="{CDBEC439-2AE1-4D7B-9F7E-F5FDF51BD522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2220200B-75C2-4DF2-B278-1E371DF2C8C7}" type="sibTrans" cxnId="{CDBEC439-2AE1-4D7B-9F7E-F5FDF51BD522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74169AB4-5F6A-4817-BA43-A5E648AA545C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DTOS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3EB107AF-56E9-4768-AE6B-AC3AA2361DED}" type="parTrans" cxnId="{A8EE18F5-25B7-4BF6-9613-AB7D79883FC3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DE0526A8-3DC8-4E10-A668-B2754173DE9F}" type="sibTrans" cxnId="{A8EE18F5-25B7-4BF6-9613-AB7D79883FC3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7DC821EB-74E8-4978-B3C9-7141D90F362A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Reimbursement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C3B00E29-CF2C-45B0-A798-BBD283A90EAF}" type="parTrans" cxnId="{D5789C41-661D-4EF8-AE51-448B9B052055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57BAAE67-E525-4A8E-85D2-A663146FFC44}" type="sibTrans" cxnId="{D5789C41-661D-4EF8-AE51-448B9B052055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DA4C37D5-E7D3-442B-9101-65AC78E65582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Errors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4D40BCD2-B016-46AC-9408-F0AE22632666}" type="parTrans" cxnId="{3A46EA01-06D2-47B5-B114-16B18C255BAB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85F8E8CB-CB39-4E6B-AFB3-95C1F75B270A}" type="sibTrans" cxnId="{3A46EA01-06D2-47B5-B114-16B18C255BAB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DC512523-5749-4EDD-A0A7-B21E71A6779A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Middleware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F2D8F3F8-8944-437D-9BAB-3C4A46AE1237}" type="parTrans" cxnId="{D48E9CC2-0440-48B6-8398-31DC1BCDA146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E63FB906-82CE-4414-8684-CD36420504FF}" type="sibTrans" cxnId="{D48E9CC2-0440-48B6-8398-31DC1BCDA146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EDEC1B4F-2317-462E-A307-833395C7D7A8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Models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4C3C2B89-8BDA-43BE-B2C3-F5A8029FFA72}" type="parTrans" cxnId="{D5749E10-FCC6-4894-A60E-DE850B0B3EBE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AA093245-2780-4B46-9575-86CFC9ABCC74}" type="sibTrans" cxnId="{D5749E10-FCC6-4894-A60E-DE850B0B3EBE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46069142-6846-4500-93CB-E2EB0D1EF926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Routers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5A002C70-7CE1-4D80-A25F-D6D6A2E6112D}" type="parTrans" cxnId="{EA651436-B6CA-49DC-A475-3911F497093B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6222F960-4104-4044-A302-D04B17407D3C}" type="sibTrans" cxnId="{EA651436-B6CA-49DC-A475-3911F497093B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7381CB35-A57B-4817-870B-A1F605C97B13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Utils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DDF54989-0E13-43FC-9936-EDE682BDEC33}" type="parTrans" cxnId="{A531773B-FF5D-4256-A088-DA948730026E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37C9BADB-2D0E-499C-87BD-8A4B445B710E}" type="sibTrans" cxnId="{A531773B-FF5D-4256-A088-DA948730026E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12503CD5-A358-4B82-B8C5-2CDBFBAF7BD5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Project Index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3FA055D8-B8EB-419A-AFAE-FFA9556A89A1}" type="parTrans" cxnId="{C80DBF6A-949E-4E61-967C-E4D262A3A0FB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8ACD24EF-2837-4F6A-A13C-5719B4D9EC4A}" type="sibTrans" cxnId="{C80DBF6A-949E-4E61-967C-E4D262A3A0FB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22B984C2-1B11-4C25-B72E-7A2FDE9540EA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DAO Index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E25C3237-8FAD-4FAE-8538-7A8DD536648B}" type="parTrans" cxnId="{D6681B87-8583-4B95-A542-523B2F4F7FF9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FE005A40-9F1A-4ADC-B20B-0440EA98136B}" type="sibTrans" cxnId="{D6681B87-8583-4B95-A542-523B2F4F7FF9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8CCE5BC8-3EA6-458D-929E-4BC8348646AF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User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9A38CB63-4CF2-4BF7-B092-AAB58512A110}" type="parTrans" cxnId="{BCF17F92-54B6-44F0-A5D4-71E183D135E4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AAED1BF6-2D5E-4568-B6F1-A5019F852A77}" type="sibTrans" cxnId="{BCF17F92-54B6-44F0-A5D4-71E183D135E4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CD0E6DFC-E7BE-4E09-8B85-855A3293411D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Authorization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27A79CC1-23EE-45E5-89D6-CD8E803F2FC2}" type="parTrans" cxnId="{86788864-05F6-4E36-AA8A-081551E71337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A39297E2-D5B6-45E8-B28A-0B3AAF531F12}" type="sibTrans" cxnId="{86788864-05F6-4E36-AA8A-081551E71337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9EDAEFA1-45D1-4FF1-AD64-B87D81059085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Authentication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16C3266C-4E85-4199-95B8-98AF3F37E654}" type="parTrans" cxnId="{273D54B2-AF7F-406B-93F9-7BC191AEF41A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DDE01EA3-713F-4F31-A2D9-53085DE1D913}" type="sibTrans" cxnId="{273D54B2-AF7F-406B-93F9-7BC191AEF41A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135BE384-9FF2-4865-AF4E-9A2D54D13B97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HTTP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81697088-DF01-42B9-B9E4-9D7294F0F8F3}" type="parTrans" cxnId="{345987C3-E4BB-4503-A255-58F15FFA5FCE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F48B2732-F340-422A-8EEE-B54D0F304659}" type="sibTrans" cxnId="{345987C3-E4BB-4503-A255-58F15FFA5FCE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52064E24-A228-42F1-8A13-7E22A2E59012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Invalid Credentials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B4C98059-940A-4F8A-BF50-3EE67F305A66}" type="parTrans" cxnId="{8AD31986-7D2C-445F-8C51-52BD3BC51CD1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273960BE-E426-4AF4-BC4B-474B3B4AEBB4}" type="sibTrans" cxnId="{8AD31986-7D2C-445F-8C51-52BD3BC51CD1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89BD2E95-89FF-4BE3-AC85-78A4C786E091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Reimbursement Not Found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930C0A9F-C360-4B25-BD26-EEE4AD57F9CE}" type="parTrans" cxnId="{A70C3A3E-84F4-4A44-A936-2705854E671E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8FF9DCAA-E5DC-4A7F-A01C-B2AC4272B593}" type="sibTrans" cxnId="{A70C3A3E-84F4-4A44-A936-2705854E671E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516DDFBE-BA26-4EEF-A249-DCDEE208EF6A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User Input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8AEA5E41-203E-4CCF-A29E-838240880645}" type="parTrans" cxnId="{25FB25EE-7A22-4A59-8616-084C28AC2178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22ABFAD9-9F56-473A-94BD-009F38637252}" type="sibTrans" cxnId="{25FB25EE-7A22-4A59-8616-084C28AC2178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E0550AAE-BE06-4FD2-A194-8B26DC47194B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User Not Found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0C7FC0E4-E63B-4A56-AF6B-28B8AA49BEAE}" type="parTrans" cxnId="{39A32DD6-7423-45B6-8867-5FDE0D819BEF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901788A6-CE3F-4188-8370-5751818E7CC9}" type="sibTrans" cxnId="{39A32DD6-7423-45B6-8867-5FDE0D819BEF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9862276B-3020-4D87-90BB-151C1B0CC37B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Authentication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702D1C97-41EB-47F9-86DD-B3D3D164B32D}" type="parTrans" cxnId="{D7563ADC-65F0-478D-BA0F-98BC687EBE85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EDEC58DC-8D6B-4DB2-93F2-E576476816B9}" type="sibTrans" cxnId="{D7563ADC-65F0-478D-BA0F-98BC687EBE85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CF48C5C8-D0A5-41BC-98C5-99494E7944DB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Authorization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0050FBF4-D786-48A5-BA80-F316819FC0AA}" type="parTrans" cxnId="{00C54696-A5F2-4D10-9C5E-43E85391784A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9A4F4C4D-B951-4902-9B4E-DB36FB7E49EC}" type="sibTrans" cxnId="{00C54696-A5F2-4D10-9C5E-43E85391784A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1D3396BB-8E5C-4DBF-96C2-598D91FDC437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Reimbursement Input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24F9AB56-182B-4B56-BCA9-3E0E820A9E9B}" type="parTrans" cxnId="{7C811B48-1691-4A13-BB0D-26AA19F45FAC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B48FF1B2-8FC3-49A8-9DB5-FF36D88B6CF5}" type="sibTrans" cxnId="{7C811B48-1691-4A13-BB0D-26AA19F45FAC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9234DA94-CEA0-4173-92A0-1D8606B05FD6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Logging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4F743639-174E-4C84-AC6A-404AAA04FBCD}" type="parTrans" cxnId="{F7345C99-51FC-4DF8-B950-310785C6E368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F61BF741-9998-485F-BF3E-546A19444038}" type="sibTrans" cxnId="{F7345C99-51FC-4DF8-B950-310785C6E368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731A0A60-999A-428D-AC82-D776C2508CEE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Session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7E62615B-6856-410F-A22F-6214BEB90E2F}" type="parTrans" cxnId="{538249F2-8C12-43EE-91FE-418361BA3240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82867069-1A52-4430-8EF4-FFE7CA3F4143}" type="sibTrans" cxnId="{538249F2-8C12-43EE-91FE-418361BA3240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189D189D-6B9F-474B-9DE6-277F4A0796E3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Reimbursement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F1EA1850-B0C1-43E0-A948-CA53A532E13B}" type="parTrans" cxnId="{AF178819-2B7B-41FB-9FF9-0BD13A7E1859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CA538BDC-28F1-492D-AD50-D3FFBE442D97}" type="sibTrans" cxnId="{AF178819-2B7B-41FB-9FF9-0BD13A7E1859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4D1FCC1F-8513-4802-8E7E-84D46055DAD3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Reimbursement Author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230D2681-CD5F-4A45-97E0-669B4930E239}" type="parTrans" cxnId="{C68A5712-77F1-46AA-A3E5-E04811FB4928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0C6DEE4F-E218-4DA8-8CDD-12BAEC893C51}" type="sibTrans" cxnId="{C68A5712-77F1-46AA-A3E5-E04811FB4928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0258B2F3-4277-4AEB-8DFE-452103D17835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Reimbursement DTO Converter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51DACF02-E23C-408A-9A00-1BC03D566774}" type="parTrans" cxnId="{8A81D7BD-9BCC-4016-8199-695A5B149D90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C7C9A418-78C2-4641-82EF-D1BDE061BCC7}" type="sibTrans" cxnId="{8A81D7BD-9BCC-4016-8199-695A5B149D90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ADC4E1E7-2126-4E92-B315-D3D7AC484E50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Reimbursement Status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97BBF052-A411-4CED-AFEF-01987214D99D}" type="parTrans" cxnId="{4DE5051F-F89D-498F-B287-1560802E1719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A56E812C-41BE-4C84-8DE2-3B2177B7657F}" type="sibTrans" cxnId="{4DE5051F-F89D-498F-B287-1560802E1719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924208F0-E6FB-4274-99A7-1A3D070F7650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Reimbursement Type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0F19A3B2-C393-462D-A720-0896A5973850}" type="parTrans" cxnId="{BC4DEAA4-94B8-463F-807C-9D3FCFF37F4D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2801E40C-EBD5-41C7-BDDC-B484C5FAF363}" type="sibTrans" cxnId="{BC4DEAA4-94B8-463F-807C-9D3FCFF37F4D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DA6157F7-0862-4C1A-A918-4713B6F5F8FD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Role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B32DAB1C-3873-4AEA-94DC-F12AB92A943F}" type="parTrans" cxnId="{4CF4584A-087E-4B01-9E2A-C3F4AF815B1A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F1B8A020-94D5-41CC-BF05-BD449F1CA6C0}" type="sibTrans" cxnId="{4CF4584A-087E-4B01-9E2A-C3F4AF815B1A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FBC71F35-E58B-4FEC-BE6C-35064B0B60A3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User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8F5B50CB-88DE-4945-B065-28B492867E5C}" type="parTrans" cxnId="{090DA03C-0AED-459A-ACF8-4D8D2E456DA1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6C7C12EA-CB31-4C06-A74F-5262F091EF6A}" type="sibTrans" cxnId="{090DA03C-0AED-459A-ACF8-4D8D2E456DA1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FB2BB4FB-8B27-4EFB-B832-3E910612EAB5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Reimbursement Status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FFC963E3-4F9C-4827-B17F-4F97226C6B57}" type="parTrans" cxnId="{E83AA1EC-1827-4891-AD6B-9CC4AC6933C7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D9996545-EB9F-429C-B9DC-F951C821943A}" type="sibTrans" cxnId="{E83AA1EC-1827-4891-AD6B-9CC4AC6933C7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CEA32053-F845-455B-8A93-5844D5095D08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Reimbursement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3CA13508-8C0D-4E63-8566-FE141EB021B8}" type="parTrans" cxnId="{C3DA7ABF-8FEA-486C-9191-82FBFC53DC69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D608F11A-E343-4D8B-A6FA-207E83AE8CF0}" type="sibTrans" cxnId="{C3DA7ABF-8FEA-486C-9191-82FBFC53DC69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B2419310-A3DC-47B3-8BA1-9510D14B685A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User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FE358D41-2217-4D89-A3D4-A279CFC19E5E}" type="parTrans" cxnId="{41F06268-2282-445B-883D-7A62554C5A0C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B41587C5-0D72-476B-9B16-AB920A5A5C9C}" type="sibTrans" cxnId="{41F06268-2282-445B-883D-7A62554C5A0C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CF6A5E27-10CC-4947-BA3F-6743964529B0}">
      <dgm:prSet phldrT="[Text]" custT="1"/>
      <dgm:spPr/>
      <dgm:t>
        <a:bodyPr/>
        <a:lstStyle/>
        <a:p>
          <a:r>
            <a:rPr lang="en-US" sz="1400" b="0">
              <a:latin typeface="Bahnschrift" panose="020B0502040204020203" pitchFamily="34" charset="0"/>
            </a:rPr>
            <a:t>User DTO Converter</a:t>
          </a:r>
          <a:endParaRPr lang="en-US" sz="1400" b="0" dirty="0">
            <a:latin typeface="Bahnschrift" panose="020B0502040204020203" pitchFamily="34" charset="0"/>
          </a:endParaRPr>
        </a:p>
      </dgm:t>
    </dgm:pt>
    <dgm:pt modelId="{3F0ECE84-D634-4D39-942B-9EA3D7F9656A}" type="parTrans" cxnId="{B6EB2ACE-0F83-4F0E-B52C-55D35C361108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0FF69DC3-26C9-425C-9EE0-A72773FBA7A5}" type="sibTrans" cxnId="{B6EB2ACE-0F83-4F0E-B52C-55D35C361108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FFA912DE-3224-40EA-BB3F-8A9F93DDFFAA}" type="pres">
      <dgm:prSet presAssocID="{D2AAA5AE-39D3-462E-8C68-0458751EBFF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73C53E5-86AB-4C67-A039-A85B69AE58E3}" type="pres">
      <dgm:prSet presAssocID="{77660561-AEC0-4292-B859-DFA212AD8CC9}" presName="hierRoot1" presStyleCnt="0">
        <dgm:presLayoutVars>
          <dgm:hierBranch val="init"/>
        </dgm:presLayoutVars>
      </dgm:prSet>
      <dgm:spPr/>
    </dgm:pt>
    <dgm:pt modelId="{AEF3C756-44E5-4F16-A1BF-11C440F5E596}" type="pres">
      <dgm:prSet presAssocID="{77660561-AEC0-4292-B859-DFA212AD8CC9}" presName="rootComposite1" presStyleCnt="0"/>
      <dgm:spPr/>
    </dgm:pt>
    <dgm:pt modelId="{11539736-84BB-47BE-9067-46FE4BF1629E}" type="pres">
      <dgm:prSet presAssocID="{77660561-AEC0-4292-B859-DFA212AD8CC9}" presName="rootText1" presStyleLbl="node0" presStyleIdx="0" presStyleCnt="1" custScaleX="187687" custScaleY="135856">
        <dgm:presLayoutVars>
          <dgm:chPref val="3"/>
        </dgm:presLayoutVars>
      </dgm:prSet>
      <dgm:spPr/>
    </dgm:pt>
    <dgm:pt modelId="{3395DC62-2FBE-4D45-97BD-21AB205E1A1B}" type="pres">
      <dgm:prSet presAssocID="{77660561-AEC0-4292-B859-DFA212AD8CC9}" presName="rootConnector1" presStyleLbl="node1" presStyleIdx="0" presStyleCnt="0"/>
      <dgm:spPr/>
    </dgm:pt>
    <dgm:pt modelId="{EA8743E8-E169-4436-B2BD-BA6E6B91B952}" type="pres">
      <dgm:prSet presAssocID="{77660561-AEC0-4292-B859-DFA212AD8CC9}" presName="hierChild2" presStyleCnt="0"/>
      <dgm:spPr/>
    </dgm:pt>
    <dgm:pt modelId="{B34FF06D-2EED-41C2-8CFB-DE053EFEF4AF}" type="pres">
      <dgm:prSet presAssocID="{30B1274F-11A1-4BC2-AF98-39612EE3275A}" presName="Name37" presStyleLbl="parChTrans1D2" presStyleIdx="0" presStyleCnt="8"/>
      <dgm:spPr/>
    </dgm:pt>
    <dgm:pt modelId="{4D684F80-F6CF-4C51-9EC4-9C345E41820D}" type="pres">
      <dgm:prSet presAssocID="{BE66AF5C-964F-49FD-86B2-E663D10BD5EA}" presName="hierRoot2" presStyleCnt="0">
        <dgm:presLayoutVars>
          <dgm:hierBranch val="init"/>
        </dgm:presLayoutVars>
      </dgm:prSet>
      <dgm:spPr/>
    </dgm:pt>
    <dgm:pt modelId="{92BF2C87-76F3-4990-9127-26B57ACC6A57}" type="pres">
      <dgm:prSet presAssocID="{BE66AF5C-964F-49FD-86B2-E663D10BD5EA}" presName="rootComposite" presStyleCnt="0"/>
      <dgm:spPr/>
    </dgm:pt>
    <dgm:pt modelId="{481AA56A-23EB-4C67-83E6-4B7C2626D9E0}" type="pres">
      <dgm:prSet presAssocID="{BE66AF5C-964F-49FD-86B2-E663D10BD5EA}" presName="rootText" presStyleLbl="node2" presStyleIdx="0" presStyleCnt="8" custScaleX="220848" custScaleY="169938">
        <dgm:presLayoutVars>
          <dgm:chPref val="3"/>
        </dgm:presLayoutVars>
      </dgm:prSet>
      <dgm:spPr/>
    </dgm:pt>
    <dgm:pt modelId="{77633C0D-0F83-4791-8F7C-5CC906EBD1D2}" type="pres">
      <dgm:prSet presAssocID="{BE66AF5C-964F-49FD-86B2-E663D10BD5EA}" presName="rootConnector" presStyleLbl="node2" presStyleIdx="0" presStyleCnt="8"/>
      <dgm:spPr/>
    </dgm:pt>
    <dgm:pt modelId="{3946632F-4667-4D6E-8784-D0A88CC23CE6}" type="pres">
      <dgm:prSet presAssocID="{BE66AF5C-964F-49FD-86B2-E663D10BD5EA}" presName="hierChild4" presStyleCnt="0"/>
      <dgm:spPr/>
    </dgm:pt>
    <dgm:pt modelId="{7793472C-B70E-4F28-A834-F13B0B8BBE86}" type="pres">
      <dgm:prSet presAssocID="{EBD4B79B-3E8B-4291-91A2-3F3D8A8CACBE}" presName="Name37" presStyleLbl="parChTrans1D3" presStyleIdx="0" presStyleCnt="28"/>
      <dgm:spPr/>
    </dgm:pt>
    <dgm:pt modelId="{221A2939-7D40-4877-A7C8-B089DAFDC377}" type="pres">
      <dgm:prSet presAssocID="{E8CC7E25-ED4F-4C3D-8CF5-38A2E19E6ABD}" presName="hierRoot2" presStyleCnt="0">
        <dgm:presLayoutVars>
          <dgm:hierBranch val="init"/>
        </dgm:presLayoutVars>
      </dgm:prSet>
      <dgm:spPr/>
    </dgm:pt>
    <dgm:pt modelId="{95527444-5DA7-4331-BA8B-C7EF31A189B3}" type="pres">
      <dgm:prSet presAssocID="{E8CC7E25-ED4F-4C3D-8CF5-38A2E19E6ABD}" presName="rootComposite" presStyleCnt="0"/>
      <dgm:spPr/>
    </dgm:pt>
    <dgm:pt modelId="{E7397BB6-C66D-4637-8FAD-DCA7449D83EC}" type="pres">
      <dgm:prSet presAssocID="{E8CC7E25-ED4F-4C3D-8CF5-38A2E19E6ABD}" presName="rootText" presStyleLbl="node3" presStyleIdx="0" presStyleCnt="28" custScaleX="220848" custScaleY="169938">
        <dgm:presLayoutVars>
          <dgm:chPref val="3"/>
        </dgm:presLayoutVars>
      </dgm:prSet>
      <dgm:spPr/>
    </dgm:pt>
    <dgm:pt modelId="{AF861CD0-CA9C-4A29-9115-2C78CA4D3314}" type="pres">
      <dgm:prSet presAssocID="{E8CC7E25-ED4F-4C3D-8CF5-38A2E19E6ABD}" presName="rootConnector" presStyleLbl="node3" presStyleIdx="0" presStyleCnt="28"/>
      <dgm:spPr/>
    </dgm:pt>
    <dgm:pt modelId="{E54C6EB4-6007-49F2-95D7-B9A9B1757F17}" type="pres">
      <dgm:prSet presAssocID="{E8CC7E25-ED4F-4C3D-8CF5-38A2E19E6ABD}" presName="hierChild4" presStyleCnt="0"/>
      <dgm:spPr/>
    </dgm:pt>
    <dgm:pt modelId="{48924190-8A0C-4BAD-A53E-5185C95BD4E2}" type="pres">
      <dgm:prSet presAssocID="{E8CC7E25-ED4F-4C3D-8CF5-38A2E19E6ABD}" presName="hierChild5" presStyleCnt="0"/>
      <dgm:spPr/>
    </dgm:pt>
    <dgm:pt modelId="{B9E9BC28-F1DD-49CC-A886-A89A9AB76E72}" type="pres">
      <dgm:prSet presAssocID="{4731B788-07C8-44B4-987A-E91D684C5608}" presName="Name37" presStyleLbl="parChTrans1D3" presStyleIdx="1" presStyleCnt="28"/>
      <dgm:spPr/>
    </dgm:pt>
    <dgm:pt modelId="{0AB1498B-2F80-48A2-9AF6-A70A71C8B9B6}" type="pres">
      <dgm:prSet presAssocID="{412D008D-DE00-47C6-A5A9-E8C2CFEB71D4}" presName="hierRoot2" presStyleCnt="0">
        <dgm:presLayoutVars>
          <dgm:hierBranch val="init"/>
        </dgm:presLayoutVars>
      </dgm:prSet>
      <dgm:spPr/>
    </dgm:pt>
    <dgm:pt modelId="{AD69AA41-583A-4FC5-B753-72029305C9D5}" type="pres">
      <dgm:prSet presAssocID="{412D008D-DE00-47C6-A5A9-E8C2CFEB71D4}" presName="rootComposite" presStyleCnt="0"/>
      <dgm:spPr/>
    </dgm:pt>
    <dgm:pt modelId="{32ADF370-0071-46DC-A93C-3AEBA692031C}" type="pres">
      <dgm:prSet presAssocID="{412D008D-DE00-47C6-A5A9-E8C2CFEB71D4}" presName="rootText" presStyleLbl="node3" presStyleIdx="1" presStyleCnt="28" custScaleX="220848" custScaleY="169938">
        <dgm:presLayoutVars>
          <dgm:chPref val="3"/>
        </dgm:presLayoutVars>
      </dgm:prSet>
      <dgm:spPr/>
    </dgm:pt>
    <dgm:pt modelId="{4475B6AD-F4FE-4196-9683-180FF24B6735}" type="pres">
      <dgm:prSet presAssocID="{412D008D-DE00-47C6-A5A9-E8C2CFEB71D4}" presName="rootConnector" presStyleLbl="node3" presStyleIdx="1" presStyleCnt="28"/>
      <dgm:spPr/>
    </dgm:pt>
    <dgm:pt modelId="{8738981C-080B-443C-82FA-7B46ABA9DB7D}" type="pres">
      <dgm:prSet presAssocID="{412D008D-DE00-47C6-A5A9-E8C2CFEB71D4}" presName="hierChild4" presStyleCnt="0"/>
      <dgm:spPr/>
    </dgm:pt>
    <dgm:pt modelId="{CD1ACA82-A875-4FF8-B5BC-3BE99F7E2583}" type="pres">
      <dgm:prSet presAssocID="{412D008D-DE00-47C6-A5A9-E8C2CFEB71D4}" presName="hierChild5" presStyleCnt="0"/>
      <dgm:spPr/>
    </dgm:pt>
    <dgm:pt modelId="{BB8755BA-007A-4513-A276-C5135E7B961A}" type="pres">
      <dgm:prSet presAssocID="{E25C3237-8FAD-4FAE-8538-7A8DD536648B}" presName="Name37" presStyleLbl="parChTrans1D3" presStyleIdx="2" presStyleCnt="28"/>
      <dgm:spPr/>
    </dgm:pt>
    <dgm:pt modelId="{D8516744-AF4C-4E86-BE73-7A2E00DA4464}" type="pres">
      <dgm:prSet presAssocID="{22B984C2-1B11-4C25-B72E-7A2FDE9540EA}" presName="hierRoot2" presStyleCnt="0">
        <dgm:presLayoutVars>
          <dgm:hierBranch val="init"/>
        </dgm:presLayoutVars>
      </dgm:prSet>
      <dgm:spPr/>
    </dgm:pt>
    <dgm:pt modelId="{1976E36D-A7E9-44AC-865B-9A75B9E3B057}" type="pres">
      <dgm:prSet presAssocID="{22B984C2-1B11-4C25-B72E-7A2FDE9540EA}" presName="rootComposite" presStyleCnt="0"/>
      <dgm:spPr/>
    </dgm:pt>
    <dgm:pt modelId="{C8DA8B21-18B4-4578-92F5-98AAF21F3473}" type="pres">
      <dgm:prSet presAssocID="{22B984C2-1B11-4C25-B72E-7A2FDE9540EA}" presName="rootText" presStyleLbl="node3" presStyleIdx="2" presStyleCnt="28" custScaleX="220848" custScaleY="169938">
        <dgm:presLayoutVars>
          <dgm:chPref val="3"/>
        </dgm:presLayoutVars>
      </dgm:prSet>
      <dgm:spPr/>
    </dgm:pt>
    <dgm:pt modelId="{785A8002-FE0C-4762-9874-3BE1AFCCA8AA}" type="pres">
      <dgm:prSet presAssocID="{22B984C2-1B11-4C25-B72E-7A2FDE9540EA}" presName="rootConnector" presStyleLbl="node3" presStyleIdx="2" presStyleCnt="28"/>
      <dgm:spPr/>
    </dgm:pt>
    <dgm:pt modelId="{8CA99A39-B5AE-48B2-BA9F-6FC17EADD87F}" type="pres">
      <dgm:prSet presAssocID="{22B984C2-1B11-4C25-B72E-7A2FDE9540EA}" presName="hierChild4" presStyleCnt="0"/>
      <dgm:spPr/>
    </dgm:pt>
    <dgm:pt modelId="{49ED2C95-B9E8-4D2A-B9FB-08D45ACDD6A6}" type="pres">
      <dgm:prSet presAssocID="{22B984C2-1B11-4C25-B72E-7A2FDE9540EA}" presName="hierChild5" presStyleCnt="0"/>
      <dgm:spPr/>
    </dgm:pt>
    <dgm:pt modelId="{8B2CEE1D-5975-4C23-8C28-0B353974E69A}" type="pres">
      <dgm:prSet presAssocID="{BE66AF5C-964F-49FD-86B2-E663D10BD5EA}" presName="hierChild5" presStyleCnt="0"/>
      <dgm:spPr/>
    </dgm:pt>
    <dgm:pt modelId="{FCD00361-F517-4D25-8D59-9CC1BFA0C22F}" type="pres">
      <dgm:prSet presAssocID="{3EB107AF-56E9-4768-AE6B-AC3AA2361DED}" presName="Name37" presStyleLbl="parChTrans1D2" presStyleIdx="1" presStyleCnt="8"/>
      <dgm:spPr/>
    </dgm:pt>
    <dgm:pt modelId="{EDF418B3-6363-4549-845B-6B132B8204A3}" type="pres">
      <dgm:prSet presAssocID="{74169AB4-5F6A-4817-BA43-A5E648AA545C}" presName="hierRoot2" presStyleCnt="0">
        <dgm:presLayoutVars>
          <dgm:hierBranch val="init"/>
        </dgm:presLayoutVars>
      </dgm:prSet>
      <dgm:spPr/>
    </dgm:pt>
    <dgm:pt modelId="{A44ABBE0-38BB-414F-AC48-428FD246EEBB}" type="pres">
      <dgm:prSet presAssocID="{74169AB4-5F6A-4817-BA43-A5E648AA545C}" presName="rootComposite" presStyleCnt="0"/>
      <dgm:spPr/>
    </dgm:pt>
    <dgm:pt modelId="{6081C729-CB74-4D30-A572-F4F7C350250E}" type="pres">
      <dgm:prSet presAssocID="{74169AB4-5F6A-4817-BA43-A5E648AA545C}" presName="rootText" presStyleLbl="node2" presStyleIdx="1" presStyleCnt="8" custScaleX="220848" custScaleY="169938">
        <dgm:presLayoutVars>
          <dgm:chPref val="3"/>
        </dgm:presLayoutVars>
      </dgm:prSet>
      <dgm:spPr/>
    </dgm:pt>
    <dgm:pt modelId="{EC467925-09AD-46E4-8E00-90CD969EFB4B}" type="pres">
      <dgm:prSet presAssocID="{74169AB4-5F6A-4817-BA43-A5E648AA545C}" presName="rootConnector" presStyleLbl="node2" presStyleIdx="1" presStyleCnt="8"/>
      <dgm:spPr/>
    </dgm:pt>
    <dgm:pt modelId="{28CC526D-FDCF-4ACD-9DD7-1C0F58C34924}" type="pres">
      <dgm:prSet presAssocID="{74169AB4-5F6A-4817-BA43-A5E648AA545C}" presName="hierChild4" presStyleCnt="0"/>
      <dgm:spPr/>
    </dgm:pt>
    <dgm:pt modelId="{F9062A16-1EF3-49DF-8077-70F79BB6FF2B}" type="pres">
      <dgm:prSet presAssocID="{9A38CB63-4CF2-4BF7-B092-AAB58512A110}" presName="Name37" presStyleLbl="parChTrans1D3" presStyleIdx="3" presStyleCnt="28"/>
      <dgm:spPr/>
    </dgm:pt>
    <dgm:pt modelId="{0541DCB0-DF75-422C-B5EC-C24A2169C4AB}" type="pres">
      <dgm:prSet presAssocID="{8CCE5BC8-3EA6-458D-929E-4BC8348646AF}" presName="hierRoot2" presStyleCnt="0">
        <dgm:presLayoutVars>
          <dgm:hierBranch val="init"/>
        </dgm:presLayoutVars>
      </dgm:prSet>
      <dgm:spPr/>
    </dgm:pt>
    <dgm:pt modelId="{8A303180-5735-489B-906C-9AAF52CEC6A8}" type="pres">
      <dgm:prSet presAssocID="{8CCE5BC8-3EA6-458D-929E-4BC8348646AF}" presName="rootComposite" presStyleCnt="0"/>
      <dgm:spPr/>
    </dgm:pt>
    <dgm:pt modelId="{9ED39B18-F6AA-4220-9065-5BC4871BE731}" type="pres">
      <dgm:prSet presAssocID="{8CCE5BC8-3EA6-458D-929E-4BC8348646AF}" presName="rootText" presStyleLbl="node3" presStyleIdx="3" presStyleCnt="28" custScaleX="220848" custScaleY="169938">
        <dgm:presLayoutVars>
          <dgm:chPref val="3"/>
        </dgm:presLayoutVars>
      </dgm:prSet>
      <dgm:spPr/>
    </dgm:pt>
    <dgm:pt modelId="{4E6087C2-6AEB-42A8-91E5-CAD955D5A59F}" type="pres">
      <dgm:prSet presAssocID="{8CCE5BC8-3EA6-458D-929E-4BC8348646AF}" presName="rootConnector" presStyleLbl="node3" presStyleIdx="3" presStyleCnt="28"/>
      <dgm:spPr/>
    </dgm:pt>
    <dgm:pt modelId="{04E38DB8-D6C2-4FA9-BAF1-476EFF45E6B0}" type="pres">
      <dgm:prSet presAssocID="{8CCE5BC8-3EA6-458D-929E-4BC8348646AF}" presName="hierChild4" presStyleCnt="0"/>
      <dgm:spPr/>
    </dgm:pt>
    <dgm:pt modelId="{C53BEF49-0FF4-4C55-B155-9A7302098B8E}" type="pres">
      <dgm:prSet presAssocID="{8CCE5BC8-3EA6-458D-929E-4BC8348646AF}" presName="hierChild5" presStyleCnt="0"/>
      <dgm:spPr/>
    </dgm:pt>
    <dgm:pt modelId="{67873E7B-2F6A-4F6B-8751-8DD1F7200FFE}" type="pres">
      <dgm:prSet presAssocID="{C3B00E29-CF2C-45B0-A798-BBD283A90EAF}" presName="Name37" presStyleLbl="parChTrans1D3" presStyleIdx="4" presStyleCnt="28"/>
      <dgm:spPr/>
    </dgm:pt>
    <dgm:pt modelId="{D46F87E9-F995-48BE-B3A9-737C8ACDC6D4}" type="pres">
      <dgm:prSet presAssocID="{7DC821EB-74E8-4978-B3C9-7141D90F362A}" presName="hierRoot2" presStyleCnt="0">
        <dgm:presLayoutVars>
          <dgm:hierBranch val="init"/>
        </dgm:presLayoutVars>
      </dgm:prSet>
      <dgm:spPr/>
    </dgm:pt>
    <dgm:pt modelId="{52A542B4-87E6-470E-8082-9F35B92F48FF}" type="pres">
      <dgm:prSet presAssocID="{7DC821EB-74E8-4978-B3C9-7141D90F362A}" presName="rootComposite" presStyleCnt="0"/>
      <dgm:spPr/>
    </dgm:pt>
    <dgm:pt modelId="{7CB2E617-B29E-42AD-9D97-164F43181CFC}" type="pres">
      <dgm:prSet presAssocID="{7DC821EB-74E8-4978-B3C9-7141D90F362A}" presName="rootText" presStyleLbl="node3" presStyleIdx="4" presStyleCnt="28" custScaleX="220848" custScaleY="169938">
        <dgm:presLayoutVars>
          <dgm:chPref val="3"/>
        </dgm:presLayoutVars>
      </dgm:prSet>
      <dgm:spPr/>
    </dgm:pt>
    <dgm:pt modelId="{28F87A4F-368B-435B-826E-DEBD922F38C3}" type="pres">
      <dgm:prSet presAssocID="{7DC821EB-74E8-4978-B3C9-7141D90F362A}" presName="rootConnector" presStyleLbl="node3" presStyleIdx="4" presStyleCnt="28"/>
      <dgm:spPr/>
    </dgm:pt>
    <dgm:pt modelId="{2E2D7C9C-883E-423F-869B-0F5A81C652A0}" type="pres">
      <dgm:prSet presAssocID="{7DC821EB-74E8-4978-B3C9-7141D90F362A}" presName="hierChild4" presStyleCnt="0"/>
      <dgm:spPr/>
    </dgm:pt>
    <dgm:pt modelId="{1E4668B1-13BB-411E-9F71-9C33512E837F}" type="pres">
      <dgm:prSet presAssocID="{7DC821EB-74E8-4978-B3C9-7141D90F362A}" presName="hierChild5" presStyleCnt="0"/>
      <dgm:spPr/>
    </dgm:pt>
    <dgm:pt modelId="{B28F89A6-8DDF-47CB-8378-AFC718C1062E}" type="pres">
      <dgm:prSet presAssocID="{74169AB4-5F6A-4817-BA43-A5E648AA545C}" presName="hierChild5" presStyleCnt="0"/>
      <dgm:spPr/>
    </dgm:pt>
    <dgm:pt modelId="{63D91EA7-F983-4552-AEE9-BDF5DE3F546C}" type="pres">
      <dgm:prSet presAssocID="{4D40BCD2-B016-46AC-9408-F0AE22632666}" presName="Name37" presStyleLbl="parChTrans1D2" presStyleIdx="2" presStyleCnt="8"/>
      <dgm:spPr/>
    </dgm:pt>
    <dgm:pt modelId="{3636EEE2-6FD8-47F3-98AA-80C214A87DA4}" type="pres">
      <dgm:prSet presAssocID="{DA4C37D5-E7D3-442B-9101-65AC78E65582}" presName="hierRoot2" presStyleCnt="0">
        <dgm:presLayoutVars>
          <dgm:hierBranch val="init"/>
        </dgm:presLayoutVars>
      </dgm:prSet>
      <dgm:spPr/>
    </dgm:pt>
    <dgm:pt modelId="{21BD7992-98DE-46E0-B800-38ADFF4691A9}" type="pres">
      <dgm:prSet presAssocID="{DA4C37D5-E7D3-442B-9101-65AC78E65582}" presName="rootComposite" presStyleCnt="0"/>
      <dgm:spPr/>
    </dgm:pt>
    <dgm:pt modelId="{2840DD0D-04E7-4FDC-AC88-FCBB13499182}" type="pres">
      <dgm:prSet presAssocID="{DA4C37D5-E7D3-442B-9101-65AC78E65582}" presName="rootText" presStyleLbl="node2" presStyleIdx="2" presStyleCnt="8" custScaleX="220848" custScaleY="169938">
        <dgm:presLayoutVars>
          <dgm:chPref val="3"/>
        </dgm:presLayoutVars>
      </dgm:prSet>
      <dgm:spPr/>
    </dgm:pt>
    <dgm:pt modelId="{4F78F47C-26C3-4F84-95F2-286AA7A13C60}" type="pres">
      <dgm:prSet presAssocID="{DA4C37D5-E7D3-442B-9101-65AC78E65582}" presName="rootConnector" presStyleLbl="node2" presStyleIdx="2" presStyleCnt="8"/>
      <dgm:spPr/>
    </dgm:pt>
    <dgm:pt modelId="{0DBC4EF7-1CB8-406E-9CBF-9412F87093A0}" type="pres">
      <dgm:prSet presAssocID="{DA4C37D5-E7D3-442B-9101-65AC78E65582}" presName="hierChild4" presStyleCnt="0"/>
      <dgm:spPr/>
    </dgm:pt>
    <dgm:pt modelId="{F33094C9-262C-48AC-B632-FC64A740BD9E}" type="pres">
      <dgm:prSet presAssocID="{27A79CC1-23EE-45E5-89D6-CD8E803F2FC2}" presName="Name37" presStyleLbl="parChTrans1D3" presStyleIdx="5" presStyleCnt="28"/>
      <dgm:spPr/>
    </dgm:pt>
    <dgm:pt modelId="{CBFBC2FE-8FBA-47D9-B179-67EDEAE152E3}" type="pres">
      <dgm:prSet presAssocID="{CD0E6DFC-E7BE-4E09-8B85-855A3293411D}" presName="hierRoot2" presStyleCnt="0">
        <dgm:presLayoutVars>
          <dgm:hierBranch val="init"/>
        </dgm:presLayoutVars>
      </dgm:prSet>
      <dgm:spPr/>
    </dgm:pt>
    <dgm:pt modelId="{4033A260-1FDD-42EF-9D04-D73DA10A8ED3}" type="pres">
      <dgm:prSet presAssocID="{CD0E6DFC-E7BE-4E09-8B85-855A3293411D}" presName="rootComposite" presStyleCnt="0"/>
      <dgm:spPr/>
    </dgm:pt>
    <dgm:pt modelId="{CD44084C-ED4B-4B89-97AA-3CED363585F8}" type="pres">
      <dgm:prSet presAssocID="{CD0E6DFC-E7BE-4E09-8B85-855A3293411D}" presName="rootText" presStyleLbl="node3" presStyleIdx="5" presStyleCnt="28" custScaleX="220848" custScaleY="169938">
        <dgm:presLayoutVars>
          <dgm:chPref val="3"/>
        </dgm:presLayoutVars>
      </dgm:prSet>
      <dgm:spPr/>
    </dgm:pt>
    <dgm:pt modelId="{9B7CC673-BD32-4FC6-B93B-1C92D660141C}" type="pres">
      <dgm:prSet presAssocID="{CD0E6DFC-E7BE-4E09-8B85-855A3293411D}" presName="rootConnector" presStyleLbl="node3" presStyleIdx="5" presStyleCnt="28"/>
      <dgm:spPr/>
    </dgm:pt>
    <dgm:pt modelId="{4A47BAE6-4F6E-40F7-90CB-F638B6418FE4}" type="pres">
      <dgm:prSet presAssocID="{CD0E6DFC-E7BE-4E09-8B85-855A3293411D}" presName="hierChild4" presStyleCnt="0"/>
      <dgm:spPr/>
    </dgm:pt>
    <dgm:pt modelId="{66C392E1-5A28-4C41-BAE6-73968D7DF828}" type="pres">
      <dgm:prSet presAssocID="{CD0E6DFC-E7BE-4E09-8B85-855A3293411D}" presName="hierChild5" presStyleCnt="0"/>
      <dgm:spPr/>
    </dgm:pt>
    <dgm:pt modelId="{2051F203-563A-41BD-9B6D-46BB59A03FBC}" type="pres">
      <dgm:prSet presAssocID="{16C3266C-4E85-4199-95B8-98AF3F37E654}" presName="Name37" presStyleLbl="parChTrans1D3" presStyleIdx="6" presStyleCnt="28"/>
      <dgm:spPr/>
    </dgm:pt>
    <dgm:pt modelId="{4B53202E-4569-4396-9CAF-24C80FB19024}" type="pres">
      <dgm:prSet presAssocID="{9EDAEFA1-45D1-4FF1-AD64-B87D81059085}" presName="hierRoot2" presStyleCnt="0">
        <dgm:presLayoutVars>
          <dgm:hierBranch val="init"/>
        </dgm:presLayoutVars>
      </dgm:prSet>
      <dgm:spPr/>
    </dgm:pt>
    <dgm:pt modelId="{8E3FF264-82BD-44F3-9111-1329225341B1}" type="pres">
      <dgm:prSet presAssocID="{9EDAEFA1-45D1-4FF1-AD64-B87D81059085}" presName="rootComposite" presStyleCnt="0"/>
      <dgm:spPr/>
    </dgm:pt>
    <dgm:pt modelId="{BF16458D-85A0-4443-99F2-3441C078057A}" type="pres">
      <dgm:prSet presAssocID="{9EDAEFA1-45D1-4FF1-AD64-B87D81059085}" presName="rootText" presStyleLbl="node3" presStyleIdx="6" presStyleCnt="28" custScaleX="220848" custScaleY="169938">
        <dgm:presLayoutVars>
          <dgm:chPref val="3"/>
        </dgm:presLayoutVars>
      </dgm:prSet>
      <dgm:spPr/>
    </dgm:pt>
    <dgm:pt modelId="{58084F2B-8F25-4AA7-8EB2-0E24281C2479}" type="pres">
      <dgm:prSet presAssocID="{9EDAEFA1-45D1-4FF1-AD64-B87D81059085}" presName="rootConnector" presStyleLbl="node3" presStyleIdx="6" presStyleCnt="28"/>
      <dgm:spPr/>
    </dgm:pt>
    <dgm:pt modelId="{6691AD3F-C2FA-47CC-AB64-A0BA03102171}" type="pres">
      <dgm:prSet presAssocID="{9EDAEFA1-45D1-4FF1-AD64-B87D81059085}" presName="hierChild4" presStyleCnt="0"/>
      <dgm:spPr/>
    </dgm:pt>
    <dgm:pt modelId="{6BA824DB-CAAB-4683-B665-31B991EF7D85}" type="pres">
      <dgm:prSet presAssocID="{9EDAEFA1-45D1-4FF1-AD64-B87D81059085}" presName="hierChild5" presStyleCnt="0"/>
      <dgm:spPr/>
    </dgm:pt>
    <dgm:pt modelId="{C04AA019-184B-4151-9328-EEAE08430BE6}" type="pres">
      <dgm:prSet presAssocID="{81697088-DF01-42B9-B9E4-9D7294F0F8F3}" presName="Name37" presStyleLbl="parChTrans1D3" presStyleIdx="7" presStyleCnt="28"/>
      <dgm:spPr/>
    </dgm:pt>
    <dgm:pt modelId="{7674369B-26DD-444F-9954-DF83756F560D}" type="pres">
      <dgm:prSet presAssocID="{135BE384-9FF2-4865-AF4E-9A2D54D13B97}" presName="hierRoot2" presStyleCnt="0">
        <dgm:presLayoutVars>
          <dgm:hierBranch val="init"/>
        </dgm:presLayoutVars>
      </dgm:prSet>
      <dgm:spPr/>
    </dgm:pt>
    <dgm:pt modelId="{D39F3238-7857-4AF7-9C9C-6B110A815DC4}" type="pres">
      <dgm:prSet presAssocID="{135BE384-9FF2-4865-AF4E-9A2D54D13B97}" presName="rootComposite" presStyleCnt="0"/>
      <dgm:spPr/>
    </dgm:pt>
    <dgm:pt modelId="{4C03C0A3-9C9D-4815-B8F0-A7FB03614311}" type="pres">
      <dgm:prSet presAssocID="{135BE384-9FF2-4865-AF4E-9A2D54D13B97}" presName="rootText" presStyleLbl="node3" presStyleIdx="7" presStyleCnt="28" custScaleX="220848" custScaleY="169938">
        <dgm:presLayoutVars>
          <dgm:chPref val="3"/>
        </dgm:presLayoutVars>
      </dgm:prSet>
      <dgm:spPr/>
    </dgm:pt>
    <dgm:pt modelId="{B5AD598F-DE35-473D-AC5A-94E10BFAF472}" type="pres">
      <dgm:prSet presAssocID="{135BE384-9FF2-4865-AF4E-9A2D54D13B97}" presName="rootConnector" presStyleLbl="node3" presStyleIdx="7" presStyleCnt="28"/>
      <dgm:spPr/>
    </dgm:pt>
    <dgm:pt modelId="{BA84F5A6-4233-42F7-93D4-C7DD4932E5FD}" type="pres">
      <dgm:prSet presAssocID="{135BE384-9FF2-4865-AF4E-9A2D54D13B97}" presName="hierChild4" presStyleCnt="0"/>
      <dgm:spPr/>
    </dgm:pt>
    <dgm:pt modelId="{0EB76CF4-5D25-4621-A36A-512D1F095425}" type="pres">
      <dgm:prSet presAssocID="{135BE384-9FF2-4865-AF4E-9A2D54D13B97}" presName="hierChild5" presStyleCnt="0"/>
      <dgm:spPr/>
    </dgm:pt>
    <dgm:pt modelId="{E83E068C-32A1-4B97-AF7D-1E6501C4BE0E}" type="pres">
      <dgm:prSet presAssocID="{B4C98059-940A-4F8A-BF50-3EE67F305A66}" presName="Name37" presStyleLbl="parChTrans1D3" presStyleIdx="8" presStyleCnt="28"/>
      <dgm:spPr/>
    </dgm:pt>
    <dgm:pt modelId="{5B1F1EAE-F18B-49FE-AF4E-31C7FCC5CC66}" type="pres">
      <dgm:prSet presAssocID="{52064E24-A228-42F1-8A13-7E22A2E59012}" presName="hierRoot2" presStyleCnt="0">
        <dgm:presLayoutVars>
          <dgm:hierBranch val="init"/>
        </dgm:presLayoutVars>
      </dgm:prSet>
      <dgm:spPr/>
    </dgm:pt>
    <dgm:pt modelId="{118E5249-C990-43AF-A70A-591CEEFFB5C2}" type="pres">
      <dgm:prSet presAssocID="{52064E24-A228-42F1-8A13-7E22A2E59012}" presName="rootComposite" presStyleCnt="0"/>
      <dgm:spPr/>
    </dgm:pt>
    <dgm:pt modelId="{26643718-5BC7-4C62-A72A-A03CEF7E1656}" type="pres">
      <dgm:prSet presAssocID="{52064E24-A228-42F1-8A13-7E22A2E59012}" presName="rootText" presStyleLbl="node3" presStyleIdx="8" presStyleCnt="28" custScaleX="220848" custScaleY="169938">
        <dgm:presLayoutVars>
          <dgm:chPref val="3"/>
        </dgm:presLayoutVars>
      </dgm:prSet>
      <dgm:spPr/>
    </dgm:pt>
    <dgm:pt modelId="{E67B7942-0F1E-4098-BBD6-692BF96695AC}" type="pres">
      <dgm:prSet presAssocID="{52064E24-A228-42F1-8A13-7E22A2E59012}" presName="rootConnector" presStyleLbl="node3" presStyleIdx="8" presStyleCnt="28"/>
      <dgm:spPr/>
    </dgm:pt>
    <dgm:pt modelId="{4B71C232-1F80-4D22-BC40-3EBD7E12124A}" type="pres">
      <dgm:prSet presAssocID="{52064E24-A228-42F1-8A13-7E22A2E59012}" presName="hierChild4" presStyleCnt="0"/>
      <dgm:spPr/>
    </dgm:pt>
    <dgm:pt modelId="{C822BDD8-0ED3-4FF5-B6FA-3A4F050B5353}" type="pres">
      <dgm:prSet presAssocID="{52064E24-A228-42F1-8A13-7E22A2E59012}" presName="hierChild5" presStyleCnt="0"/>
      <dgm:spPr/>
    </dgm:pt>
    <dgm:pt modelId="{FE163525-D189-4044-AEEA-09619467A27B}" type="pres">
      <dgm:prSet presAssocID="{24F9AB56-182B-4B56-BCA9-3E0E820A9E9B}" presName="Name37" presStyleLbl="parChTrans1D3" presStyleIdx="9" presStyleCnt="28"/>
      <dgm:spPr/>
    </dgm:pt>
    <dgm:pt modelId="{AC7E6609-5C3F-435F-B11C-5FF4491B1AAA}" type="pres">
      <dgm:prSet presAssocID="{1D3396BB-8E5C-4DBF-96C2-598D91FDC437}" presName="hierRoot2" presStyleCnt="0">
        <dgm:presLayoutVars>
          <dgm:hierBranch val="init"/>
        </dgm:presLayoutVars>
      </dgm:prSet>
      <dgm:spPr/>
    </dgm:pt>
    <dgm:pt modelId="{3EFD0D8E-A1AF-4E51-99B6-DBF9CDB82BEF}" type="pres">
      <dgm:prSet presAssocID="{1D3396BB-8E5C-4DBF-96C2-598D91FDC437}" presName="rootComposite" presStyleCnt="0"/>
      <dgm:spPr/>
    </dgm:pt>
    <dgm:pt modelId="{268E1FF5-7391-4E17-A97B-E92C9BD476D2}" type="pres">
      <dgm:prSet presAssocID="{1D3396BB-8E5C-4DBF-96C2-598D91FDC437}" presName="rootText" presStyleLbl="node3" presStyleIdx="9" presStyleCnt="28" custScaleX="220848" custScaleY="169938">
        <dgm:presLayoutVars>
          <dgm:chPref val="3"/>
        </dgm:presLayoutVars>
      </dgm:prSet>
      <dgm:spPr/>
    </dgm:pt>
    <dgm:pt modelId="{EB6AF25B-A71D-4569-85B5-5468DCE1D6DA}" type="pres">
      <dgm:prSet presAssocID="{1D3396BB-8E5C-4DBF-96C2-598D91FDC437}" presName="rootConnector" presStyleLbl="node3" presStyleIdx="9" presStyleCnt="28"/>
      <dgm:spPr/>
    </dgm:pt>
    <dgm:pt modelId="{0E93F540-BDD8-4657-A568-6C2EE1608704}" type="pres">
      <dgm:prSet presAssocID="{1D3396BB-8E5C-4DBF-96C2-598D91FDC437}" presName="hierChild4" presStyleCnt="0"/>
      <dgm:spPr/>
    </dgm:pt>
    <dgm:pt modelId="{F0363452-90A4-4461-A9E3-935DD8C77875}" type="pres">
      <dgm:prSet presAssocID="{1D3396BB-8E5C-4DBF-96C2-598D91FDC437}" presName="hierChild5" presStyleCnt="0"/>
      <dgm:spPr/>
    </dgm:pt>
    <dgm:pt modelId="{E1383CAA-E25D-488B-A11C-0406D6FFA462}" type="pres">
      <dgm:prSet presAssocID="{930C0A9F-C360-4B25-BD26-EEE4AD57F9CE}" presName="Name37" presStyleLbl="parChTrans1D3" presStyleIdx="10" presStyleCnt="28"/>
      <dgm:spPr/>
    </dgm:pt>
    <dgm:pt modelId="{E656B45A-5968-4B7B-B739-A848D718AF75}" type="pres">
      <dgm:prSet presAssocID="{89BD2E95-89FF-4BE3-AC85-78A4C786E091}" presName="hierRoot2" presStyleCnt="0">
        <dgm:presLayoutVars>
          <dgm:hierBranch val="init"/>
        </dgm:presLayoutVars>
      </dgm:prSet>
      <dgm:spPr/>
    </dgm:pt>
    <dgm:pt modelId="{8A875254-220B-49CB-8DD2-EF82140A08E1}" type="pres">
      <dgm:prSet presAssocID="{89BD2E95-89FF-4BE3-AC85-78A4C786E091}" presName="rootComposite" presStyleCnt="0"/>
      <dgm:spPr/>
    </dgm:pt>
    <dgm:pt modelId="{0A6C43CD-28CA-4957-82F2-3216CE007B5C}" type="pres">
      <dgm:prSet presAssocID="{89BD2E95-89FF-4BE3-AC85-78A4C786E091}" presName="rootText" presStyleLbl="node3" presStyleIdx="10" presStyleCnt="28" custScaleX="220848" custScaleY="169938">
        <dgm:presLayoutVars>
          <dgm:chPref val="3"/>
        </dgm:presLayoutVars>
      </dgm:prSet>
      <dgm:spPr/>
    </dgm:pt>
    <dgm:pt modelId="{473850B3-537E-46AB-B47B-5C185FDE1ED8}" type="pres">
      <dgm:prSet presAssocID="{89BD2E95-89FF-4BE3-AC85-78A4C786E091}" presName="rootConnector" presStyleLbl="node3" presStyleIdx="10" presStyleCnt="28"/>
      <dgm:spPr/>
    </dgm:pt>
    <dgm:pt modelId="{082C1A13-3DE5-48D4-B274-0FDEA56A3975}" type="pres">
      <dgm:prSet presAssocID="{89BD2E95-89FF-4BE3-AC85-78A4C786E091}" presName="hierChild4" presStyleCnt="0"/>
      <dgm:spPr/>
    </dgm:pt>
    <dgm:pt modelId="{3B3889A9-1A8E-433D-AD6E-3F5A5AD4CB61}" type="pres">
      <dgm:prSet presAssocID="{89BD2E95-89FF-4BE3-AC85-78A4C786E091}" presName="hierChild5" presStyleCnt="0"/>
      <dgm:spPr/>
    </dgm:pt>
    <dgm:pt modelId="{1BE2B226-17BB-4402-81EA-26D8AD2C91D9}" type="pres">
      <dgm:prSet presAssocID="{8AEA5E41-203E-4CCF-A29E-838240880645}" presName="Name37" presStyleLbl="parChTrans1D3" presStyleIdx="11" presStyleCnt="28"/>
      <dgm:spPr/>
    </dgm:pt>
    <dgm:pt modelId="{74108AC7-A288-42E6-BF0E-60B00A08E8BD}" type="pres">
      <dgm:prSet presAssocID="{516DDFBE-BA26-4EEF-A249-DCDEE208EF6A}" presName="hierRoot2" presStyleCnt="0">
        <dgm:presLayoutVars>
          <dgm:hierBranch val="init"/>
        </dgm:presLayoutVars>
      </dgm:prSet>
      <dgm:spPr/>
    </dgm:pt>
    <dgm:pt modelId="{25178048-DA96-4392-B433-4B85A3E47661}" type="pres">
      <dgm:prSet presAssocID="{516DDFBE-BA26-4EEF-A249-DCDEE208EF6A}" presName="rootComposite" presStyleCnt="0"/>
      <dgm:spPr/>
    </dgm:pt>
    <dgm:pt modelId="{F6A25A79-6FC1-41AF-B8BB-EC600ACCBD2D}" type="pres">
      <dgm:prSet presAssocID="{516DDFBE-BA26-4EEF-A249-DCDEE208EF6A}" presName="rootText" presStyleLbl="node3" presStyleIdx="11" presStyleCnt="28" custScaleX="220848" custScaleY="169938">
        <dgm:presLayoutVars>
          <dgm:chPref val="3"/>
        </dgm:presLayoutVars>
      </dgm:prSet>
      <dgm:spPr/>
    </dgm:pt>
    <dgm:pt modelId="{346C02F9-8510-4E69-ADE4-72CAC992C212}" type="pres">
      <dgm:prSet presAssocID="{516DDFBE-BA26-4EEF-A249-DCDEE208EF6A}" presName="rootConnector" presStyleLbl="node3" presStyleIdx="11" presStyleCnt="28"/>
      <dgm:spPr/>
    </dgm:pt>
    <dgm:pt modelId="{486D6A55-34D6-4DF2-A529-490CFA8CA5F8}" type="pres">
      <dgm:prSet presAssocID="{516DDFBE-BA26-4EEF-A249-DCDEE208EF6A}" presName="hierChild4" presStyleCnt="0"/>
      <dgm:spPr/>
    </dgm:pt>
    <dgm:pt modelId="{47A99307-B283-4DF3-92ED-B9565E0CB780}" type="pres">
      <dgm:prSet presAssocID="{516DDFBE-BA26-4EEF-A249-DCDEE208EF6A}" presName="hierChild5" presStyleCnt="0"/>
      <dgm:spPr/>
    </dgm:pt>
    <dgm:pt modelId="{982E54A0-AD8D-4C5D-B20C-917D54A45C55}" type="pres">
      <dgm:prSet presAssocID="{0C7FC0E4-E63B-4A56-AF6B-28B8AA49BEAE}" presName="Name37" presStyleLbl="parChTrans1D3" presStyleIdx="12" presStyleCnt="28"/>
      <dgm:spPr/>
    </dgm:pt>
    <dgm:pt modelId="{2AFFE457-585A-4E7A-8CCE-0635CEE90B89}" type="pres">
      <dgm:prSet presAssocID="{E0550AAE-BE06-4FD2-A194-8B26DC47194B}" presName="hierRoot2" presStyleCnt="0">
        <dgm:presLayoutVars>
          <dgm:hierBranch val="init"/>
        </dgm:presLayoutVars>
      </dgm:prSet>
      <dgm:spPr/>
    </dgm:pt>
    <dgm:pt modelId="{AA888077-2F16-47E4-80DD-F723F3720CE4}" type="pres">
      <dgm:prSet presAssocID="{E0550AAE-BE06-4FD2-A194-8B26DC47194B}" presName="rootComposite" presStyleCnt="0"/>
      <dgm:spPr/>
    </dgm:pt>
    <dgm:pt modelId="{365D78BC-8C53-4B61-BD4F-303666612163}" type="pres">
      <dgm:prSet presAssocID="{E0550AAE-BE06-4FD2-A194-8B26DC47194B}" presName="rootText" presStyleLbl="node3" presStyleIdx="12" presStyleCnt="28" custScaleX="220848" custScaleY="169938">
        <dgm:presLayoutVars>
          <dgm:chPref val="3"/>
        </dgm:presLayoutVars>
      </dgm:prSet>
      <dgm:spPr/>
    </dgm:pt>
    <dgm:pt modelId="{C19C2EA3-3B93-4F83-B8EF-BB6F1A543E98}" type="pres">
      <dgm:prSet presAssocID="{E0550AAE-BE06-4FD2-A194-8B26DC47194B}" presName="rootConnector" presStyleLbl="node3" presStyleIdx="12" presStyleCnt="28"/>
      <dgm:spPr/>
    </dgm:pt>
    <dgm:pt modelId="{653DD54D-C831-44C8-9403-84D5F2777C1D}" type="pres">
      <dgm:prSet presAssocID="{E0550AAE-BE06-4FD2-A194-8B26DC47194B}" presName="hierChild4" presStyleCnt="0"/>
      <dgm:spPr/>
    </dgm:pt>
    <dgm:pt modelId="{E050856B-9FD4-4136-9221-5C15A66ADBEB}" type="pres">
      <dgm:prSet presAssocID="{E0550AAE-BE06-4FD2-A194-8B26DC47194B}" presName="hierChild5" presStyleCnt="0"/>
      <dgm:spPr/>
    </dgm:pt>
    <dgm:pt modelId="{F5D133D2-F505-4F01-A800-9BB5B4864BF4}" type="pres">
      <dgm:prSet presAssocID="{DA4C37D5-E7D3-442B-9101-65AC78E65582}" presName="hierChild5" presStyleCnt="0"/>
      <dgm:spPr/>
    </dgm:pt>
    <dgm:pt modelId="{E802B1D6-0CFC-4331-9327-F6FD6416BA01}" type="pres">
      <dgm:prSet presAssocID="{F2D8F3F8-8944-437D-9BAB-3C4A46AE1237}" presName="Name37" presStyleLbl="parChTrans1D2" presStyleIdx="3" presStyleCnt="8"/>
      <dgm:spPr/>
    </dgm:pt>
    <dgm:pt modelId="{3BDFD451-E603-462A-8DF6-3A640CA10F13}" type="pres">
      <dgm:prSet presAssocID="{DC512523-5749-4EDD-A0A7-B21E71A6779A}" presName="hierRoot2" presStyleCnt="0">
        <dgm:presLayoutVars>
          <dgm:hierBranch val="init"/>
        </dgm:presLayoutVars>
      </dgm:prSet>
      <dgm:spPr/>
    </dgm:pt>
    <dgm:pt modelId="{7C731995-A6B2-4E35-9C54-52362115A959}" type="pres">
      <dgm:prSet presAssocID="{DC512523-5749-4EDD-A0A7-B21E71A6779A}" presName="rootComposite" presStyleCnt="0"/>
      <dgm:spPr/>
    </dgm:pt>
    <dgm:pt modelId="{AE4C2DBF-A352-442E-8EA1-53E9BC48156F}" type="pres">
      <dgm:prSet presAssocID="{DC512523-5749-4EDD-A0A7-B21E71A6779A}" presName="rootText" presStyleLbl="node2" presStyleIdx="3" presStyleCnt="8" custScaleX="220848" custScaleY="169938">
        <dgm:presLayoutVars>
          <dgm:chPref val="3"/>
        </dgm:presLayoutVars>
      </dgm:prSet>
      <dgm:spPr/>
    </dgm:pt>
    <dgm:pt modelId="{3AEEC5B7-F6FC-4A0D-B980-C820FEAEE4E3}" type="pres">
      <dgm:prSet presAssocID="{DC512523-5749-4EDD-A0A7-B21E71A6779A}" presName="rootConnector" presStyleLbl="node2" presStyleIdx="3" presStyleCnt="8"/>
      <dgm:spPr/>
    </dgm:pt>
    <dgm:pt modelId="{6618BF1D-DF17-4005-AB44-78920A82B710}" type="pres">
      <dgm:prSet presAssocID="{DC512523-5749-4EDD-A0A7-B21E71A6779A}" presName="hierChild4" presStyleCnt="0"/>
      <dgm:spPr/>
    </dgm:pt>
    <dgm:pt modelId="{E2474C01-1C8E-4397-9FDE-F07BE230E922}" type="pres">
      <dgm:prSet presAssocID="{702D1C97-41EB-47F9-86DD-B3D3D164B32D}" presName="Name37" presStyleLbl="parChTrans1D3" presStyleIdx="13" presStyleCnt="28"/>
      <dgm:spPr/>
    </dgm:pt>
    <dgm:pt modelId="{0BD3CCDF-5066-4DA4-82F7-7D0E0AC230D8}" type="pres">
      <dgm:prSet presAssocID="{9862276B-3020-4D87-90BB-151C1B0CC37B}" presName="hierRoot2" presStyleCnt="0">
        <dgm:presLayoutVars>
          <dgm:hierBranch val="init"/>
        </dgm:presLayoutVars>
      </dgm:prSet>
      <dgm:spPr/>
    </dgm:pt>
    <dgm:pt modelId="{4BDA8DC2-2C9A-4309-B8FF-37090299DA3E}" type="pres">
      <dgm:prSet presAssocID="{9862276B-3020-4D87-90BB-151C1B0CC37B}" presName="rootComposite" presStyleCnt="0"/>
      <dgm:spPr/>
    </dgm:pt>
    <dgm:pt modelId="{E1E7FEEB-1C64-4160-B778-08284D9318AD}" type="pres">
      <dgm:prSet presAssocID="{9862276B-3020-4D87-90BB-151C1B0CC37B}" presName="rootText" presStyleLbl="node3" presStyleIdx="13" presStyleCnt="28" custScaleX="220848" custScaleY="169938">
        <dgm:presLayoutVars>
          <dgm:chPref val="3"/>
        </dgm:presLayoutVars>
      </dgm:prSet>
      <dgm:spPr/>
    </dgm:pt>
    <dgm:pt modelId="{F3CBD4F2-68AE-4890-9967-42D76956F0F4}" type="pres">
      <dgm:prSet presAssocID="{9862276B-3020-4D87-90BB-151C1B0CC37B}" presName="rootConnector" presStyleLbl="node3" presStyleIdx="13" presStyleCnt="28"/>
      <dgm:spPr/>
    </dgm:pt>
    <dgm:pt modelId="{363AD8B9-B492-4A7A-A3A3-254AD0E6AA36}" type="pres">
      <dgm:prSet presAssocID="{9862276B-3020-4D87-90BB-151C1B0CC37B}" presName="hierChild4" presStyleCnt="0"/>
      <dgm:spPr/>
    </dgm:pt>
    <dgm:pt modelId="{6E5924E7-B940-4ECF-857A-07645894EA40}" type="pres">
      <dgm:prSet presAssocID="{9862276B-3020-4D87-90BB-151C1B0CC37B}" presName="hierChild5" presStyleCnt="0"/>
      <dgm:spPr/>
    </dgm:pt>
    <dgm:pt modelId="{4973CA73-099A-4BFB-999E-C66AE688DBE3}" type="pres">
      <dgm:prSet presAssocID="{0050FBF4-D786-48A5-BA80-F316819FC0AA}" presName="Name37" presStyleLbl="parChTrans1D3" presStyleIdx="14" presStyleCnt="28"/>
      <dgm:spPr/>
    </dgm:pt>
    <dgm:pt modelId="{AD09C187-531B-484B-90E1-60220494231F}" type="pres">
      <dgm:prSet presAssocID="{CF48C5C8-D0A5-41BC-98C5-99494E7944DB}" presName="hierRoot2" presStyleCnt="0">
        <dgm:presLayoutVars>
          <dgm:hierBranch val="init"/>
        </dgm:presLayoutVars>
      </dgm:prSet>
      <dgm:spPr/>
    </dgm:pt>
    <dgm:pt modelId="{F61FB421-3663-4C58-9547-A9351CD98D73}" type="pres">
      <dgm:prSet presAssocID="{CF48C5C8-D0A5-41BC-98C5-99494E7944DB}" presName="rootComposite" presStyleCnt="0"/>
      <dgm:spPr/>
    </dgm:pt>
    <dgm:pt modelId="{E38C483F-F54E-4F5C-93A6-4AA21C6A6D54}" type="pres">
      <dgm:prSet presAssocID="{CF48C5C8-D0A5-41BC-98C5-99494E7944DB}" presName="rootText" presStyleLbl="node3" presStyleIdx="14" presStyleCnt="28" custScaleX="220848" custScaleY="169938">
        <dgm:presLayoutVars>
          <dgm:chPref val="3"/>
        </dgm:presLayoutVars>
      </dgm:prSet>
      <dgm:spPr/>
    </dgm:pt>
    <dgm:pt modelId="{E8DE1B63-AF60-492B-89A4-7EFEA35A1CFB}" type="pres">
      <dgm:prSet presAssocID="{CF48C5C8-D0A5-41BC-98C5-99494E7944DB}" presName="rootConnector" presStyleLbl="node3" presStyleIdx="14" presStyleCnt="28"/>
      <dgm:spPr/>
    </dgm:pt>
    <dgm:pt modelId="{ACD91A8E-4FE2-4C1F-A250-71E0F000466A}" type="pres">
      <dgm:prSet presAssocID="{CF48C5C8-D0A5-41BC-98C5-99494E7944DB}" presName="hierChild4" presStyleCnt="0"/>
      <dgm:spPr/>
    </dgm:pt>
    <dgm:pt modelId="{65A85DF4-7C4F-4458-8370-D1CFAF993558}" type="pres">
      <dgm:prSet presAssocID="{CF48C5C8-D0A5-41BC-98C5-99494E7944DB}" presName="hierChild5" presStyleCnt="0"/>
      <dgm:spPr/>
    </dgm:pt>
    <dgm:pt modelId="{C8A420D4-B332-4303-9D6B-02F9B37C0921}" type="pres">
      <dgm:prSet presAssocID="{4F743639-174E-4C84-AC6A-404AAA04FBCD}" presName="Name37" presStyleLbl="parChTrans1D3" presStyleIdx="15" presStyleCnt="28"/>
      <dgm:spPr/>
    </dgm:pt>
    <dgm:pt modelId="{01932A1F-9DD9-4DFB-B873-DEF1A5CB07F5}" type="pres">
      <dgm:prSet presAssocID="{9234DA94-CEA0-4173-92A0-1D8606B05FD6}" presName="hierRoot2" presStyleCnt="0">
        <dgm:presLayoutVars>
          <dgm:hierBranch val="init"/>
        </dgm:presLayoutVars>
      </dgm:prSet>
      <dgm:spPr/>
    </dgm:pt>
    <dgm:pt modelId="{5D0971DD-3079-4AA4-9C83-F556B9E99635}" type="pres">
      <dgm:prSet presAssocID="{9234DA94-CEA0-4173-92A0-1D8606B05FD6}" presName="rootComposite" presStyleCnt="0"/>
      <dgm:spPr/>
    </dgm:pt>
    <dgm:pt modelId="{E092887C-0AD6-4200-A9AE-F3323E0560D8}" type="pres">
      <dgm:prSet presAssocID="{9234DA94-CEA0-4173-92A0-1D8606B05FD6}" presName="rootText" presStyleLbl="node3" presStyleIdx="15" presStyleCnt="28" custScaleX="220848" custScaleY="169938">
        <dgm:presLayoutVars>
          <dgm:chPref val="3"/>
        </dgm:presLayoutVars>
      </dgm:prSet>
      <dgm:spPr/>
    </dgm:pt>
    <dgm:pt modelId="{F8A33E2B-7B7F-4B56-9B08-4521F18922B6}" type="pres">
      <dgm:prSet presAssocID="{9234DA94-CEA0-4173-92A0-1D8606B05FD6}" presName="rootConnector" presStyleLbl="node3" presStyleIdx="15" presStyleCnt="28"/>
      <dgm:spPr/>
    </dgm:pt>
    <dgm:pt modelId="{9A1FE8F9-A949-4953-B8B5-B6E1B711784F}" type="pres">
      <dgm:prSet presAssocID="{9234DA94-CEA0-4173-92A0-1D8606B05FD6}" presName="hierChild4" presStyleCnt="0"/>
      <dgm:spPr/>
    </dgm:pt>
    <dgm:pt modelId="{A043D540-2A35-454D-929F-E0F64024D41A}" type="pres">
      <dgm:prSet presAssocID="{9234DA94-CEA0-4173-92A0-1D8606B05FD6}" presName="hierChild5" presStyleCnt="0"/>
      <dgm:spPr/>
    </dgm:pt>
    <dgm:pt modelId="{180D3FED-4DAE-4245-94FD-B4B82E64D803}" type="pres">
      <dgm:prSet presAssocID="{7E62615B-6856-410F-A22F-6214BEB90E2F}" presName="Name37" presStyleLbl="parChTrans1D3" presStyleIdx="16" presStyleCnt="28"/>
      <dgm:spPr/>
    </dgm:pt>
    <dgm:pt modelId="{AE4884A9-698D-4FC0-94E6-01EE369F63AF}" type="pres">
      <dgm:prSet presAssocID="{731A0A60-999A-428D-AC82-D776C2508CEE}" presName="hierRoot2" presStyleCnt="0">
        <dgm:presLayoutVars>
          <dgm:hierBranch val="init"/>
        </dgm:presLayoutVars>
      </dgm:prSet>
      <dgm:spPr/>
    </dgm:pt>
    <dgm:pt modelId="{3E8E2645-CFCD-47D8-9776-4A1E66E54DF2}" type="pres">
      <dgm:prSet presAssocID="{731A0A60-999A-428D-AC82-D776C2508CEE}" presName="rootComposite" presStyleCnt="0"/>
      <dgm:spPr/>
    </dgm:pt>
    <dgm:pt modelId="{801E441F-A10B-4733-B31F-FE2A0BF5A83A}" type="pres">
      <dgm:prSet presAssocID="{731A0A60-999A-428D-AC82-D776C2508CEE}" presName="rootText" presStyleLbl="node3" presStyleIdx="16" presStyleCnt="28" custScaleX="220848" custScaleY="169938">
        <dgm:presLayoutVars>
          <dgm:chPref val="3"/>
        </dgm:presLayoutVars>
      </dgm:prSet>
      <dgm:spPr/>
    </dgm:pt>
    <dgm:pt modelId="{6C2B019E-080D-4CF3-88A6-AB1A451F6103}" type="pres">
      <dgm:prSet presAssocID="{731A0A60-999A-428D-AC82-D776C2508CEE}" presName="rootConnector" presStyleLbl="node3" presStyleIdx="16" presStyleCnt="28"/>
      <dgm:spPr/>
    </dgm:pt>
    <dgm:pt modelId="{F9FF885B-0EB4-4B72-B9B1-8C456474100D}" type="pres">
      <dgm:prSet presAssocID="{731A0A60-999A-428D-AC82-D776C2508CEE}" presName="hierChild4" presStyleCnt="0"/>
      <dgm:spPr/>
    </dgm:pt>
    <dgm:pt modelId="{E90BCB15-D20C-4DD7-A094-ABE248E9B268}" type="pres">
      <dgm:prSet presAssocID="{731A0A60-999A-428D-AC82-D776C2508CEE}" presName="hierChild5" presStyleCnt="0"/>
      <dgm:spPr/>
    </dgm:pt>
    <dgm:pt modelId="{393D2A9B-3709-42B4-A21E-AA380F2AFE9C}" type="pres">
      <dgm:prSet presAssocID="{DC512523-5749-4EDD-A0A7-B21E71A6779A}" presName="hierChild5" presStyleCnt="0"/>
      <dgm:spPr/>
    </dgm:pt>
    <dgm:pt modelId="{38CABD39-B185-4A5D-9C4E-D290C0E5637C}" type="pres">
      <dgm:prSet presAssocID="{4C3C2B89-8BDA-43BE-B2C3-F5A8029FFA72}" presName="Name37" presStyleLbl="parChTrans1D2" presStyleIdx="4" presStyleCnt="8"/>
      <dgm:spPr/>
    </dgm:pt>
    <dgm:pt modelId="{8FCB5D97-556B-41D3-B157-8ABF7FD1D2F1}" type="pres">
      <dgm:prSet presAssocID="{EDEC1B4F-2317-462E-A307-833395C7D7A8}" presName="hierRoot2" presStyleCnt="0">
        <dgm:presLayoutVars>
          <dgm:hierBranch val="init"/>
        </dgm:presLayoutVars>
      </dgm:prSet>
      <dgm:spPr/>
    </dgm:pt>
    <dgm:pt modelId="{2180C031-E6D2-4EB5-BE6C-ADFD21AFCDAD}" type="pres">
      <dgm:prSet presAssocID="{EDEC1B4F-2317-462E-A307-833395C7D7A8}" presName="rootComposite" presStyleCnt="0"/>
      <dgm:spPr/>
    </dgm:pt>
    <dgm:pt modelId="{96DE502F-4CF0-4A4B-9AEC-1C5BA01CFED8}" type="pres">
      <dgm:prSet presAssocID="{EDEC1B4F-2317-462E-A307-833395C7D7A8}" presName="rootText" presStyleLbl="node2" presStyleIdx="4" presStyleCnt="8" custScaleX="220848" custScaleY="169938">
        <dgm:presLayoutVars>
          <dgm:chPref val="3"/>
        </dgm:presLayoutVars>
      </dgm:prSet>
      <dgm:spPr/>
    </dgm:pt>
    <dgm:pt modelId="{226849F6-1762-408D-A9D9-D6097CEFA29F}" type="pres">
      <dgm:prSet presAssocID="{EDEC1B4F-2317-462E-A307-833395C7D7A8}" presName="rootConnector" presStyleLbl="node2" presStyleIdx="4" presStyleCnt="8"/>
      <dgm:spPr/>
    </dgm:pt>
    <dgm:pt modelId="{F9075582-C41E-4B32-9D1D-64A302219447}" type="pres">
      <dgm:prSet presAssocID="{EDEC1B4F-2317-462E-A307-833395C7D7A8}" presName="hierChild4" presStyleCnt="0"/>
      <dgm:spPr/>
    </dgm:pt>
    <dgm:pt modelId="{BD39984A-8E29-47E1-8D4F-F8DF027C55DE}" type="pres">
      <dgm:prSet presAssocID="{F1EA1850-B0C1-43E0-A948-CA53A532E13B}" presName="Name37" presStyleLbl="parChTrans1D3" presStyleIdx="17" presStyleCnt="28"/>
      <dgm:spPr/>
    </dgm:pt>
    <dgm:pt modelId="{2F6F6D11-4C1D-4A26-BE65-5DC60C4EE5B9}" type="pres">
      <dgm:prSet presAssocID="{189D189D-6B9F-474B-9DE6-277F4A0796E3}" presName="hierRoot2" presStyleCnt="0">
        <dgm:presLayoutVars>
          <dgm:hierBranch val="init"/>
        </dgm:presLayoutVars>
      </dgm:prSet>
      <dgm:spPr/>
    </dgm:pt>
    <dgm:pt modelId="{70C342B8-4E61-4FAF-B56E-2F7CF84CD870}" type="pres">
      <dgm:prSet presAssocID="{189D189D-6B9F-474B-9DE6-277F4A0796E3}" presName="rootComposite" presStyleCnt="0"/>
      <dgm:spPr/>
    </dgm:pt>
    <dgm:pt modelId="{16226A68-CAA4-487E-8B4E-4F8BA43E2A30}" type="pres">
      <dgm:prSet presAssocID="{189D189D-6B9F-474B-9DE6-277F4A0796E3}" presName="rootText" presStyleLbl="node3" presStyleIdx="17" presStyleCnt="28" custScaleX="220848" custScaleY="169938">
        <dgm:presLayoutVars>
          <dgm:chPref val="3"/>
        </dgm:presLayoutVars>
      </dgm:prSet>
      <dgm:spPr/>
    </dgm:pt>
    <dgm:pt modelId="{1F9FB1C7-3246-4CB0-9149-E684B8A20EA2}" type="pres">
      <dgm:prSet presAssocID="{189D189D-6B9F-474B-9DE6-277F4A0796E3}" presName="rootConnector" presStyleLbl="node3" presStyleIdx="17" presStyleCnt="28"/>
      <dgm:spPr/>
    </dgm:pt>
    <dgm:pt modelId="{DF05215C-B0FA-4DF4-98E3-24112F79BCBA}" type="pres">
      <dgm:prSet presAssocID="{189D189D-6B9F-474B-9DE6-277F4A0796E3}" presName="hierChild4" presStyleCnt="0"/>
      <dgm:spPr/>
    </dgm:pt>
    <dgm:pt modelId="{43E9F695-9B4B-4383-8F21-D2C9D7E90C5E}" type="pres">
      <dgm:prSet presAssocID="{189D189D-6B9F-474B-9DE6-277F4A0796E3}" presName="hierChild5" presStyleCnt="0"/>
      <dgm:spPr/>
    </dgm:pt>
    <dgm:pt modelId="{0F3BA2CD-751F-4D22-B781-86AC462F1EAC}" type="pres">
      <dgm:prSet presAssocID="{97BBF052-A411-4CED-AFEF-01987214D99D}" presName="Name37" presStyleLbl="parChTrans1D3" presStyleIdx="18" presStyleCnt="28"/>
      <dgm:spPr/>
    </dgm:pt>
    <dgm:pt modelId="{2A0DB54B-2329-468C-A3C6-ACF84F07982E}" type="pres">
      <dgm:prSet presAssocID="{ADC4E1E7-2126-4E92-B315-D3D7AC484E50}" presName="hierRoot2" presStyleCnt="0">
        <dgm:presLayoutVars>
          <dgm:hierBranch val="init"/>
        </dgm:presLayoutVars>
      </dgm:prSet>
      <dgm:spPr/>
    </dgm:pt>
    <dgm:pt modelId="{F5DF140B-4827-4938-8FEA-5F9446197829}" type="pres">
      <dgm:prSet presAssocID="{ADC4E1E7-2126-4E92-B315-D3D7AC484E50}" presName="rootComposite" presStyleCnt="0"/>
      <dgm:spPr/>
    </dgm:pt>
    <dgm:pt modelId="{49FEA4C1-38ED-4233-B1B3-F584A493B678}" type="pres">
      <dgm:prSet presAssocID="{ADC4E1E7-2126-4E92-B315-D3D7AC484E50}" presName="rootText" presStyleLbl="node3" presStyleIdx="18" presStyleCnt="28" custScaleX="220848" custScaleY="169938">
        <dgm:presLayoutVars>
          <dgm:chPref val="3"/>
        </dgm:presLayoutVars>
      </dgm:prSet>
      <dgm:spPr/>
    </dgm:pt>
    <dgm:pt modelId="{55F33EC1-F0E2-48D5-B4C2-AE13BEA68A35}" type="pres">
      <dgm:prSet presAssocID="{ADC4E1E7-2126-4E92-B315-D3D7AC484E50}" presName="rootConnector" presStyleLbl="node3" presStyleIdx="18" presStyleCnt="28"/>
      <dgm:spPr/>
    </dgm:pt>
    <dgm:pt modelId="{60E9E95D-3BB1-4CF3-BC34-FF52E4CD1B82}" type="pres">
      <dgm:prSet presAssocID="{ADC4E1E7-2126-4E92-B315-D3D7AC484E50}" presName="hierChild4" presStyleCnt="0"/>
      <dgm:spPr/>
    </dgm:pt>
    <dgm:pt modelId="{DEE6DE2E-0A1C-4FEE-BB6B-0EEFB070F02F}" type="pres">
      <dgm:prSet presAssocID="{ADC4E1E7-2126-4E92-B315-D3D7AC484E50}" presName="hierChild5" presStyleCnt="0"/>
      <dgm:spPr/>
    </dgm:pt>
    <dgm:pt modelId="{A77DA3E6-A226-4A95-B809-9187C0C44632}" type="pres">
      <dgm:prSet presAssocID="{0F19A3B2-C393-462D-A720-0896A5973850}" presName="Name37" presStyleLbl="parChTrans1D3" presStyleIdx="19" presStyleCnt="28"/>
      <dgm:spPr/>
    </dgm:pt>
    <dgm:pt modelId="{E6264B86-2BF9-44A1-9249-80C9F082B0A0}" type="pres">
      <dgm:prSet presAssocID="{924208F0-E6FB-4274-99A7-1A3D070F7650}" presName="hierRoot2" presStyleCnt="0">
        <dgm:presLayoutVars>
          <dgm:hierBranch val="init"/>
        </dgm:presLayoutVars>
      </dgm:prSet>
      <dgm:spPr/>
    </dgm:pt>
    <dgm:pt modelId="{F746F08E-D7B5-43AD-8CC9-D3CD28684B0E}" type="pres">
      <dgm:prSet presAssocID="{924208F0-E6FB-4274-99A7-1A3D070F7650}" presName="rootComposite" presStyleCnt="0"/>
      <dgm:spPr/>
    </dgm:pt>
    <dgm:pt modelId="{D35E5E79-F3CB-4CB2-BAB1-1B4277057812}" type="pres">
      <dgm:prSet presAssocID="{924208F0-E6FB-4274-99A7-1A3D070F7650}" presName="rootText" presStyleLbl="node3" presStyleIdx="19" presStyleCnt="28" custScaleX="220848" custScaleY="169938">
        <dgm:presLayoutVars>
          <dgm:chPref val="3"/>
        </dgm:presLayoutVars>
      </dgm:prSet>
      <dgm:spPr/>
    </dgm:pt>
    <dgm:pt modelId="{BCF2807F-5CF8-4E10-AEDB-4AA20FFC638B}" type="pres">
      <dgm:prSet presAssocID="{924208F0-E6FB-4274-99A7-1A3D070F7650}" presName="rootConnector" presStyleLbl="node3" presStyleIdx="19" presStyleCnt="28"/>
      <dgm:spPr/>
    </dgm:pt>
    <dgm:pt modelId="{6ECA7F3F-3DA0-4BBA-9C18-96116F9FD02B}" type="pres">
      <dgm:prSet presAssocID="{924208F0-E6FB-4274-99A7-1A3D070F7650}" presName="hierChild4" presStyleCnt="0"/>
      <dgm:spPr/>
    </dgm:pt>
    <dgm:pt modelId="{31AF38BF-74E5-4B10-BEB6-D20F115AFB09}" type="pres">
      <dgm:prSet presAssocID="{924208F0-E6FB-4274-99A7-1A3D070F7650}" presName="hierChild5" presStyleCnt="0"/>
      <dgm:spPr/>
    </dgm:pt>
    <dgm:pt modelId="{C5C8CAA5-9205-423C-8811-FD5056787BE9}" type="pres">
      <dgm:prSet presAssocID="{B32DAB1C-3873-4AEA-94DC-F12AB92A943F}" presName="Name37" presStyleLbl="parChTrans1D3" presStyleIdx="20" presStyleCnt="28"/>
      <dgm:spPr/>
    </dgm:pt>
    <dgm:pt modelId="{CFF655AE-712B-4050-B8E1-44331F6DC40F}" type="pres">
      <dgm:prSet presAssocID="{DA6157F7-0862-4C1A-A918-4713B6F5F8FD}" presName="hierRoot2" presStyleCnt="0">
        <dgm:presLayoutVars>
          <dgm:hierBranch val="init"/>
        </dgm:presLayoutVars>
      </dgm:prSet>
      <dgm:spPr/>
    </dgm:pt>
    <dgm:pt modelId="{BD9DF1C6-7CF6-4493-9B5A-BFFA506D1443}" type="pres">
      <dgm:prSet presAssocID="{DA6157F7-0862-4C1A-A918-4713B6F5F8FD}" presName="rootComposite" presStyleCnt="0"/>
      <dgm:spPr/>
    </dgm:pt>
    <dgm:pt modelId="{C3E598F6-0F77-46B6-A3FF-F64B47FED236}" type="pres">
      <dgm:prSet presAssocID="{DA6157F7-0862-4C1A-A918-4713B6F5F8FD}" presName="rootText" presStyleLbl="node3" presStyleIdx="20" presStyleCnt="28" custScaleX="220848" custScaleY="169938">
        <dgm:presLayoutVars>
          <dgm:chPref val="3"/>
        </dgm:presLayoutVars>
      </dgm:prSet>
      <dgm:spPr/>
    </dgm:pt>
    <dgm:pt modelId="{968CC51B-9062-4A5F-A4E5-89DC029DA000}" type="pres">
      <dgm:prSet presAssocID="{DA6157F7-0862-4C1A-A918-4713B6F5F8FD}" presName="rootConnector" presStyleLbl="node3" presStyleIdx="20" presStyleCnt="28"/>
      <dgm:spPr/>
    </dgm:pt>
    <dgm:pt modelId="{3CAE402F-CA97-4DAC-8A61-91FE1EAF40B5}" type="pres">
      <dgm:prSet presAssocID="{DA6157F7-0862-4C1A-A918-4713B6F5F8FD}" presName="hierChild4" presStyleCnt="0"/>
      <dgm:spPr/>
    </dgm:pt>
    <dgm:pt modelId="{9E76E076-9E53-47A9-8FB1-F2BFAFDDA45B}" type="pres">
      <dgm:prSet presAssocID="{DA6157F7-0862-4C1A-A918-4713B6F5F8FD}" presName="hierChild5" presStyleCnt="0"/>
      <dgm:spPr/>
    </dgm:pt>
    <dgm:pt modelId="{42A45616-308B-469E-96D9-FDCD4F79041B}" type="pres">
      <dgm:prSet presAssocID="{8F5B50CB-88DE-4945-B065-28B492867E5C}" presName="Name37" presStyleLbl="parChTrans1D3" presStyleIdx="21" presStyleCnt="28"/>
      <dgm:spPr/>
    </dgm:pt>
    <dgm:pt modelId="{A4A54BB3-C6C1-4020-B5D1-A63A3963C667}" type="pres">
      <dgm:prSet presAssocID="{FBC71F35-E58B-4FEC-BE6C-35064B0B60A3}" presName="hierRoot2" presStyleCnt="0">
        <dgm:presLayoutVars>
          <dgm:hierBranch val="init"/>
        </dgm:presLayoutVars>
      </dgm:prSet>
      <dgm:spPr/>
    </dgm:pt>
    <dgm:pt modelId="{09EACC1D-7DA4-40A0-877C-A32BBA081C64}" type="pres">
      <dgm:prSet presAssocID="{FBC71F35-E58B-4FEC-BE6C-35064B0B60A3}" presName="rootComposite" presStyleCnt="0"/>
      <dgm:spPr/>
    </dgm:pt>
    <dgm:pt modelId="{6ADB0E34-555B-425B-BF05-70F0924AD4A7}" type="pres">
      <dgm:prSet presAssocID="{FBC71F35-E58B-4FEC-BE6C-35064B0B60A3}" presName="rootText" presStyleLbl="node3" presStyleIdx="21" presStyleCnt="28" custScaleX="220848" custScaleY="169938">
        <dgm:presLayoutVars>
          <dgm:chPref val="3"/>
        </dgm:presLayoutVars>
      </dgm:prSet>
      <dgm:spPr/>
    </dgm:pt>
    <dgm:pt modelId="{F9DC8597-3FD8-4CFE-9373-A3D51DA3B8CA}" type="pres">
      <dgm:prSet presAssocID="{FBC71F35-E58B-4FEC-BE6C-35064B0B60A3}" presName="rootConnector" presStyleLbl="node3" presStyleIdx="21" presStyleCnt="28"/>
      <dgm:spPr/>
    </dgm:pt>
    <dgm:pt modelId="{D8EFE5E2-9C63-4402-9B85-5EC0CAE66429}" type="pres">
      <dgm:prSet presAssocID="{FBC71F35-E58B-4FEC-BE6C-35064B0B60A3}" presName="hierChild4" presStyleCnt="0"/>
      <dgm:spPr/>
    </dgm:pt>
    <dgm:pt modelId="{2B2ABA2A-B1F1-455F-AC35-7C5927695D85}" type="pres">
      <dgm:prSet presAssocID="{FBC71F35-E58B-4FEC-BE6C-35064B0B60A3}" presName="hierChild5" presStyleCnt="0"/>
      <dgm:spPr/>
    </dgm:pt>
    <dgm:pt modelId="{33E684B7-D0F6-4E73-B304-476222634A20}" type="pres">
      <dgm:prSet presAssocID="{EDEC1B4F-2317-462E-A307-833395C7D7A8}" presName="hierChild5" presStyleCnt="0"/>
      <dgm:spPr/>
    </dgm:pt>
    <dgm:pt modelId="{5260C30D-5CB5-41DA-9C78-CD0BF9D2DA5C}" type="pres">
      <dgm:prSet presAssocID="{5A002C70-7CE1-4D80-A25F-D6D6A2E6112D}" presName="Name37" presStyleLbl="parChTrans1D2" presStyleIdx="5" presStyleCnt="8"/>
      <dgm:spPr/>
    </dgm:pt>
    <dgm:pt modelId="{41BC4136-A704-40DE-B1FA-C8EFC532A5F5}" type="pres">
      <dgm:prSet presAssocID="{46069142-6846-4500-93CB-E2EB0D1EF926}" presName="hierRoot2" presStyleCnt="0">
        <dgm:presLayoutVars>
          <dgm:hierBranch val="init"/>
        </dgm:presLayoutVars>
      </dgm:prSet>
      <dgm:spPr/>
    </dgm:pt>
    <dgm:pt modelId="{15D5E747-BD60-44D5-8CDC-DAAE337C7733}" type="pres">
      <dgm:prSet presAssocID="{46069142-6846-4500-93CB-E2EB0D1EF926}" presName="rootComposite" presStyleCnt="0"/>
      <dgm:spPr/>
    </dgm:pt>
    <dgm:pt modelId="{14DAC2A5-D369-42AE-A925-23D6AEEC1FE9}" type="pres">
      <dgm:prSet presAssocID="{46069142-6846-4500-93CB-E2EB0D1EF926}" presName="rootText" presStyleLbl="node2" presStyleIdx="5" presStyleCnt="8" custScaleX="220848" custScaleY="169938">
        <dgm:presLayoutVars>
          <dgm:chPref val="3"/>
        </dgm:presLayoutVars>
      </dgm:prSet>
      <dgm:spPr/>
    </dgm:pt>
    <dgm:pt modelId="{66078F34-98E2-4E7E-9BDC-A86D7B6501CF}" type="pres">
      <dgm:prSet presAssocID="{46069142-6846-4500-93CB-E2EB0D1EF926}" presName="rootConnector" presStyleLbl="node2" presStyleIdx="5" presStyleCnt="8"/>
      <dgm:spPr/>
    </dgm:pt>
    <dgm:pt modelId="{DE1B0BBC-F2A5-4453-999B-15793EA4678F}" type="pres">
      <dgm:prSet presAssocID="{46069142-6846-4500-93CB-E2EB0D1EF926}" presName="hierChild4" presStyleCnt="0"/>
      <dgm:spPr/>
    </dgm:pt>
    <dgm:pt modelId="{647B768B-5F2D-4389-A11A-36638CF00128}" type="pres">
      <dgm:prSet presAssocID="{230D2681-CD5F-4A45-97E0-669B4930E239}" presName="Name37" presStyleLbl="parChTrans1D3" presStyleIdx="22" presStyleCnt="28"/>
      <dgm:spPr/>
    </dgm:pt>
    <dgm:pt modelId="{BD41FD3F-BC9D-4ECB-854F-49C368BCD275}" type="pres">
      <dgm:prSet presAssocID="{4D1FCC1F-8513-4802-8E7E-84D46055DAD3}" presName="hierRoot2" presStyleCnt="0">
        <dgm:presLayoutVars>
          <dgm:hierBranch val="init"/>
        </dgm:presLayoutVars>
      </dgm:prSet>
      <dgm:spPr/>
    </dgm:pt>
    <dgm:pt modelId="{A21F6256-C226-46A0-8907-79A5C77FED7E}" type="pres">
      <dgm:prSet presAssocID="{4D1FCC1F-8513-4802-8E7E-84D46055DAD3}" presName="rootComposite" presStyleCnt="0"/>
      <dgm:spPr/>
    </dgm:pt>
    <dgm:pt modelId="{B5F233B4-7322-4831-BC80-64FFDB901653}" type="pres">
      <dgm:prSet presAssocID="{4D1FCC1F-8513-4802-8E7E-84D46055DAD3}" presName="rootText" presStyleLbl="node3" presStyleIdx="22" presStyleCnt="28" custScaleX="220848" custScaleY="169938">
        <dgm:presLayoutVars>
          <dgm:chPref val="3"/>
        </dgm:presLayoutVars>
      </dgm:prSet>
      <dgm:spPr/>
    </dgm:pt>
    <dgm:pt modelId="{3998F6D4-B310-4246-BF60-7EA2FD4F034D}" type="pres">
      <dgm:prSet presAssocID="{4D1FCC1F-8513-4802-8E7E-84D46055DAD3}" presName="rootConnector" presStyleLbl="node3" presStyleIdx="22" presStyleCnt="28"/>
      <dgm:spPr/>
    </dgm:pt>
    <dgm:pt modelId="{B6A84AFA-2C16-4C6D-9217-6829B6EFF201}" type="pres">
      <dgm:prSet presAssocID="{4D1FCC1F-8513-4802-8E7E-84D46055DAD3}" presName="hierChild4" presStyleCnt="0"/>
      <dgm:spPr/>
    </dgm:pt>
    <dgm:pt modelId="{477C3564-126C-43E3-9BC2-70EF4C8AB5F5}" type="pres">
      <dgm:prSet presAssocID="{4D1FCC1F-8513-4802-8E7E-84D46055DAD3}" presName="hierChild5" presStyleCnt="0"/>
      <dgm:spPr/>
    </dgm:pt>
    <dgm:pt modelId="{05DECBB0-10DD-4DAF-8172-DC82FC0C311C}" type="pres">
      <dgm:prSet presAssocID="{FFC963E3-4F9C-4827-B17F-4F97226C6B57}" presName="Name37" presStyleLbl="parChTrans1D3" presStyleIdx="23" presStyleCnt="28"/>
      <dgm:spPr/>
    </dgm:pt>
    <dgm:pt modelId="{6925666A-15C5-4EEB-800B-573D9BECCD34}" type="pres">
      <dgm:prSet presAssocID="{FB2BB4FB-8B27-4EFB-B832-3E910612EAB5}" presName="hierRoot2" presStyleCnt="0">
        <dgm:presLayoutVars>
          <dgm:hierBranch val="init"/>
        </dgm:presLayoutVars>
      </dgm:prSet>
      <dgm:spPr/>
    </dgm:pt>
    <dgm:pt modelId="{DAB314F9-D02D-4F5D-8CD9-8CE15BE48424}" type="pres">
      <dgm:prSet presAssocID="{FB2BB4FB-8B27-4EFB-B832-3E910612EAB5}" presName="rootComposite" presStyleCnt="0"/>
      <dgm:spPr/>
    </dgm:pt>
    <dgm:pt modelId="{E0CC92B4-26F5-41C3-9E59-BAA722C64B83}" type="pres">
      <dgm:prSet presAssocID="{FB2BB4FB-8B27-4EFB-B832-3E910612EAB5}" presName="rootText" presStyleLbl="node3" presStyleIdx="23" presStyleCnt="28" custScaleX="220848" custScaleY="169938">
        <dgm:presLayoutVars>
          <dgm:chPref val="3"/>
        </dgm:presLayoutVars>
      </dgm:prSet>
      <dgm:spPr/>
    </dgm:pt>
    <dgm:pt modelId="{AEBC4987-F4FA-4C92-8178-26C70F6AD70E}" type="pres">
      <dgm:prSet presAssocID="{FB2BB4FB-8B27-4EFB-B832-3E910612EAB5}" presName="rootConnector" presStyleLbl="node3" presStyleIdx="23" presStyleCnt="28"/>
      <dgm:spPr/>
    </dgm:pt>
    <dgm:pt modelId="{8CBC60F5-3B18-446A-B203-B65786B9B8EC}" type="pres">
      <dgm:prSet presAssocID="{FB2BB4FB-8B27-4EFB-B832-3E910612EAB5}" presName="hierChild4" presStyleCnt="0"/>
      <dgm:spPr/>
    </dgm:pt>
    <dgm:pt modelId="{5F4BA932-DBEF-4846-8EB0-47EA75E8A951}" type="pres">
      <dgm:prSet presAssocID="{FB2BB4FB-8B27-4EFB-B832-3E910612EAB5}" presName="hierChild5" presStyleCnt="0"/>
      <dgm:spPr/>
    </dgm:pt>
    <dgm:pt modelId="{9C3D00B7-459D-4715-BA27-9F76A781CBB2}" type="pres">
      <dgm:prSet presAssocID="{3CA13508-8C0D-4E63-8566-FE141EB021B8}" presName="Name37" presStyleLbl="parChTrans1D3" presStyleIdx="24" presStyleCnt="28"/>
      <dgm:spPr/>
    </dgm:pt>
    <dgm:pt modelId="{E34951E9-3AA9-4154-BD8E-A1A8C7FB7078}" type="pres">
      <dgm:prSet presAssocID="{CEA32053-F845-455B-8A93-5844D5095D08}" presName="hierRoot2" presStyleCnt="0">
        <dgm:presLayoutVars>
          <dgm:hierBranch val="init"/>
        </dgm:presLayoutVars>
      </dgm:prSet>
      <dgm:spPr/>
    </dgm:pt>
    <dgm:pt modelId="{3BC81727-BCAA-44C1-AE84-A2DA7517BC39}" type="pres">
      <dgm:prSet presAssocID="{CEA32053-F845-455B-8A93-5844D5095D08}" presName="rootComposite" presStyleCnt="0"/>
      <dgm:spPr/>
    </dgm:pt>
    <dgm:pt modelId="{EBA6FFD0-776F-4D81-931C-3D96DE462483}" type="pres">
      <dgm:prSet presAssocID="{CEA32053-F845-455B-8A93-5844D5095D08}" presName="rootText" presStyleLbl="node3" presStyleIdx="24" presStyleCnt="28" custScaleX="220848" custScaleY="169938">
        <dgm:presLayoutVars>
          <dgm:chPref val="3"/>
        </dgm:presLayoutVars>
      </dgm:prSet>
      <dgm:spPr/>
    </dgm:pt>
    <dgm:pt modelId="{7FE61E3D-CB1B-4D10-A4E3-06F829D1E316}" type="pres">
      <dgm:prSet presAssocID="{CEA32053-F845-455B-8A93-5844D5095D08}" presName="rootConnector" presStyleLbl="node3" presStyleIdx="24" presStyleCnt="28"/>
      <dgm:spPr/>
    </dgm:pt>
    <dgm:pt modelId="{C4EF78F4-9044-4168-A4B0-0322592C8967}" type="pres">
      <dgm:prSet presAssocID="{CEA32053-F845-455B-8A93-5844D5095D08}" presName="hierChild4" presStyleCnt="0"/>
      <dgm:spPr/>
    </dgm:pt>
    <dgm:pt modelId="{562115DA-4E1D-4447-9F18-5CB6ECE34158}" type="pres">
      <dgm:prSet presAssocID="{CEA32053-F845-455B-8A93-5844D5095D08}" presName="hierChild5" presStyleCnt="0"/>
      <dgm:spPr/>
    </dgm:pt>
    <dgm:pt modelId="{E2861A60-2AC8-458D-8BAB-3BF11401DBDD}" type="pres">
      <dgm:prSet presAssocID="{FE358D41-2217-4D89-A3D4-A279CFC19E5E}" presName="Name37" presStyleLbl="parChTrans1D3" presStyleIdx="25" presStyleCnt="28"/>
      <dgm:spPr/>
    </dgm:pt>
    <dgm:pt modelId="{1D172EB6-BA18-481A-B633-C35876677F4D}" type="pres">
      <dgm:prSet presAssocID="{B2419310-A3DC-47B3-8BA1-9510D14B685A}" presName="hierRoot2" presStyleCnt="0">
        <dgm:presLayoutVars>
          <dgm:hierBranch val="init"/>
        </dgm:presLayoutVars>
      </dgm:prSet>
      <dgm:spPr/>
    </dgm:pt>
    <dgm:pt modelId="{F0264FE9-C9DF-43FC-9B06-EDB085198D5D}" type="pres">
      <dgm:prSet presAssocID="{B2419310-A3DC-47B3-8BA1-9510D14B685A}" presName="rootComposite" presStyleCnt="0"/>
      <dgm:spPr/>
    </dgm:pt>
    <dgm:pt modelId="{8F3D4704-F1A7-40AB-A9B7-589D13524C9A}" type="pres">
      <dgm:prSet presAssocID="{B2419310-A3DC-47B3-8BA1-9510D14B685A}" presName="rootText" presStyleLbl="node3" presStyleIdx="25" presStyleCnt="28" custScaleX="220848" custScaleY="169938">
        <dgm:presLayoutVars>
          <dgm:chPref val="3"/>
        </dgm:presLayoutVars>
      </dgm:prSet>
      <dgm:spPr/>
    </dgm:pt>
    <dgm:pt modelId="{F15D7AB4-5B2A-46AA-8F2E-EB6B7F88EA50}" type="pres">
      <dgm:prSet presAssocID="{B2419310-A3DC-47B3-8BA1-9510D14B685A}" presName="rootConnector" presStyleLbl="node3" presStyleIdx="25" presStyleCnt="28"/>
      <dgm:spPr/>
    </dgm:pt>
    <dgm:pt modelId="{61C2C086-BDA5-4B66-8637-F258578D2183}" type="pres">
      <dgm:prSet presAssocID="{B2419310-A3DC-47B3-8BA1-9510D14B685A}" presName="hierChild4" presStyleCnt="0"/>
      <dgm:spPr/>
    </dgm:pt>
    <dgm:pt modelId="{07FDB475-ACF9-42C7-8525-B98A9EC25C83}" type="pres">
      <dgm:prSet presAssocID="{B2419310-A3DC-47B3-8BA1-9510D14B685A}" presName="hierChild5" presStyleCnt="0"/>
      <dgm:spPr/>
    </dgm:pt>
    <dgm:pt modelId="{A06FB4D2-AF51-4DAA-ACDA-B8B21F9B8B3A}" type="pres">
      <dgm:prSet presAssocID="{46069142-6846-4500-93CB-E2EB0D1EF926}" presName="hierChild5" presStyleCnt="0"/>
      <dgm:spPr/>
    </dgm:pt>
    <dgm:pt modelId="{0354F7D4-8DED-45AD-8D4D-9AFA3D8F5EE4}" type="pres">
      <dgm:prSet presAssocID="{DDF54989-0E13-43FC-9936-EDE682BDEC33}" presName="Name37" presStyleLbl="parChTrans1D2" presStyleIdx="6" presStyleCnt="8"/>
      <dgm:spPr/>
    </dgm:pt>
    <dgm:pt modelId="{0F2AC3F6-82AC-4329-8950-49CDFCD2F594}" type="pres">
      <dgm:prSet presAssocID="{7381CB35-A57B-4817-870B-A1F605C97B13}" presName="hierRoot2" presStyleCnt="0">
        <dgm:presLayoutVars>
          <dgm:hierBranch val="init"/>
        </dgm:presLayoutVars>
      </dgm:prSet>
      <dgm:spPr/>
    </dgm:pt>
    <dgm:pt modelId="{668EF3AB-ECF2-4A9E-9446-E9BD10AAD1C5}" type="pres">
      <dgm:prSet presAssocID="{7381CB35-A57B-4817-870B-A1F605C97B13}" presName="rootComposite" presStyleCnt="0"/>
      <dgm:spPr/>
    </dgm:pt>
    <dgm:pt modelId="{39176A90-8394-4EAA-8DAB-20EE2CF35D61}" type="pres">
      <dgm:prSet presAssocID="{7381CB35-A57B-4817-870B-A1F605C97B13}" presName="rootText" presStyleLbl="node2" presStyleIdx="6" presStyleCnt="8" custScaleX="220848" custScaleY="169938">
        <dgm:presLayoutVars>
          <dgm:chPref val="3"/>
        </dgm:presLayoutVars>
      </dgm:prSet>
      <dgm:spPr/>
    </dgm:pt>
    <dgm:pt modelId="{DF525127-BC48-4E5B-8A08-E64C09432337}" type="pres">
      <dgm:prSet presAssocID="{7381CB35-A57B-4817-870B-A1F605C97B13}" presName="rootConnector" presStyleLbl="node2" presStyleIdx="6" presStyleCnt="8"/>
      <dgm:spPr/>
    </dgm:pt>
    <dgm:pt modelId="{1A791EF0-DE1F-49D5-9E34-0330B07D27EF}" type="pres">
      <dgm:prSet presAssocID="{7381CB35-A57B-4817-870B-A1F605C97B13}" presName="hierChild4" presStyleCnt="0"/>
      <dgm:spPr/>
    </dgm:pt>
    <dgm:pt modelId="{FE68BCD8-052E-4898-AF90-5924C9247BDD}" type="pres">
      <dgm:prSet presAssocID="{51DACF02-E23C-408A-9A00-1BC03D566774}" presName="Name37" presStyleLbl="parChTrans1D3" presStyleIdx="26" presStyleCnt="28"/>
      <dgm:spPr/>
    </dgm:pt>
    <dgm:pt modelId="{5381BEA5-C4F9-40A0-8127-C65C1BB4D172}" type="pres">
      <dgm:prSet presAssocID="{0258B2F3-4277-4AEB-8DFE-452103D17835}" presName="hierRoot2" presStyleCnt="0">
        <dgm:presLayoutVars>
          <dgm:hierBranch val="init"/>
        </dgm:presLayoutVars>
      </dgm:prSet>
      <dgm:spPr/>
    </dgm:pt>
    <dgm:pt modelId="{67EDEF20-28A0-48AE-A8EE-3BB658D62CE2}" type="pres">
      <dgm:prSet presAssocID="{0258B2F3-4277-4AEB-8DFE-452103D17835}" presName="rootComposite" presStyleCnt="0"/>
      <dgm:spPr/>
    </dgm:pt>
    <dgm:pt modelId="{039C1242-8737-4F5F-8C2A-E93552283CD5}" type="pres">
      <dgm:prSet presAssocID="{0258B2F3-4277-4AEB-8DFE-452103D17835}" presName="rootText" presStyleLbl="node3" presStyleIdx="26" presStyleCnt="28" custScaleX="220848" custScaleY="169938">
        <dgm:presLayoutVars>
          <dgm:chPref val="3"/>
        </dgm:presLayoutVars>
      </dgm:prSet>
      <dgm:spPr/>
    </dgm:pt>
    <dgm:pt modelId="{96225726-9AF7-4046-8DE4-837A9B99C5DF}" type="pres">
      <dgm:prSet presAssocID="{0258B2F3-4277-4AEB-8DFE-452103D17835}" presName="rootConnector" presStyleLbl="node3" presStyleIdx="26" presStyleCnt="28"/>
      <dgm:spPr/>
    </dgm:pt>
    <dgm:pt modelId="{FEC19F73-BE3D-4BCC-B9A8-88798C8CCF5C}" type="pres">
      <dgm:prSet presAssocID="{0258B2F3-4277-4AEB-8DFE-452103D17835}" presName="hierChild4" presStyleCnt="0"/>
      <dgm:spPr/>
    </dgm:pt>
    <dgm:pt modelId="{AE320064-40B4-4359-A352-0AD6308DD12C}" type="pres">
      <dgm:prSet presAssocID="{0258B2F3-4277-4AEB-8DFE-452103D17835}" presName="hierChild5" presStyleCnt="0"/>
      <dgm:spPr/>
    </dgm:pt>
    <dgm:pt modelId="{C17D2B21-48F7-462A-A9C5-451AA381D555}" type="pres">
      <dgm:prSet presAssocID="{3F0ECE84-D634-4D39-942B-9EA3D7F9656A}" presName="Name37" presStyleLbl="parChTrans1D3" presStyleIdx="27" presStyleCnt="28"/>
      <dgm:spPr/>
    </dgm:pt>
    <dgm:pt modelId="{C75100A4-3BF2-46E6-9960-9D31B569BA91}" type="pres">
      <dgm:prSet presAssocID="{CF6A5E27-10CC-4947-BA3F-6743964529B0}" presName="hierRoot2" presStyleCnt="0">
        <dgm:presLayoutVars>
          <dgm:hierBranch val="init"/>
        </dgm:presLayoutVars>
      </dgm:prSet>
      <dgm:spPr/>
    </dgm:pt>
    <dgm:pt modelId="{E17F0D41-2652-406A-AEE2-9E7DEFCF2299}" type="pres">
      <dgm:prSet presAssocID="{CF6A5E27-10CC-4947-BA3F-6743964529B0}" presName="rootComposite" presStyleCnt="0"/>
      <dgm:spPr/>
    </dgm:pt>
    <dgm:pt modelId="{EB4D8A08-1BDC-463E-8E89-C9388E992FC2}" type="pres">
      <dgm:prSet presAssocID="{CF6A5E27-10CC-4947-BA3F-6743964529B0}" presName="rootText" presStyleLbl="node3" presStyleIdx="27" presStyleCnt="28" custScaleX="220848" custScaleY="169938">
        <dgm:presLayoutVars>
          <dgm:chPref val="3"/>
        </dgm:presLayoutVars>
      </dgm:prSet>
      <dgm:spPr/>
    </dgm:pt>
    <dgm:pt modelId="{4A7D7DB2-7F5F-4610-858A-FAE8FBDA710C}" type="pres">
      <dgm:prSet presAssocID="{CF6A5E27-10CC-4947-BA3F-6743964529B0}" presName="rootConnector" presStyleLbl="node3" presStyleIdx="27" presStyleCnt="28"/>
      <dgm:spPr/>
    </dgm:pt>
    <dgm:pt modelId="{62FF317B-DD53-4DC8-9FBE-98B1DF733EF8}" type="pres">
      <dgm:prSet presAssocID="{CF6A5E27-10CC-4947-BA3F-6743964529B0}" presName="hierChild4" presStyleCnt="0"/>
      <dgm:spPr/>
    </dgm:pt>
    <dgm:pt modelId="{BC174332-7ADA-4917-9E47-DE4DD6D414D4}" type="pres">
      <dgm:prSet presAssocID="{CF6A5E27-10CC-4947-BA3F-6743964529B0}" presName="hierChild5" presStyleCnt="0"/>
      <dgm:spPr/>
    </dgm:pt>
    <dgm:pt modelId="{4735E6FC-09CF-4ADD-A88A-942D067C1751}" type="pres">
      <dgm:prSet presAssocID="{7381CB35-A57B-4817-870B-A1F605C97B13}" presName="hierChild5" presStyleCnt="0"/>
      <dgm:spPr/>
    </dgm:pt>
    <dgm:pt modelId="{F3FAA46D-34E6-429C-BB1B-57608E327F5B}" type="pres">
      <dgm:prSet presAssocID="{3FA055D8-B8EB-419A-AFAE-FFA9556A89A1}" presName="Name37" presStyleLbl="parChTrans1D2" presStyleIdx="7" presStyleCnt="8"/>
      <dgm:spPr/>
    </dgm:pt>
    <dgm:pt modelId="{3FB1508F-8487-41A2-8D30-C2F266861919}" type="pres">
      <dgm:prSet presAssocID="{12503CD5-A358-4B82-B8C5-2CDBFBAF7BD5}" presName="hierRoot2" presStyleCnt="0">
        <dgm:presLayoutVars>
          <dgm:hierBranch val="init"/>
        </dgm:presLayoutVars>
      </dgm:prSet>
      <dgm:spPr/>
    </dgm:pt>
    <dgm:pt modelId="{D3AE61A1-4457-4A7C-83CA-068461E077DE}" type="pres">
      <dgm:prSet presAssocID="{12503CD5-A358-4B82-B8C5-2CDBFBAF7BD5}" presName="rootComposite" presStyleCnt="0"/>
      <dgm:spPr/>
    </dgm:pt>
    <dgm:pt modelId="{34FA995D-E7D9-4A73-8C49-CCCACAF0B923}" type="pres">
      <dgm:prSet presAssocID="{12503CD5-A358-4B82-B8C5-2CDBFBAF7BD5}" presName="rootText" presStyleLbl="node2" presStyleIdx="7" presStyleCnt="8" custScaleX="220848" custScaleY="169938">
        <dgm:presLayoutVars>
          <dgm:chPref val="3"/>
        </dgm:presLayoutVars>
      </dgm:prSet>
      <dgm:spPr/>
    </dgm:pt>
    <dgm:pt modelId="{667556F6-551B-4E10-8826-C23108782CA9}" type="pres">
      <dgm:prSet presAssocID="{12503CD5-A358-4B82-B8C5-2CDBFBAF7BD5}" presName="rootConnector" presStyleLbl="node2" presStyleIdx="7" presStyleCnt="8"/>
      <dgm:spPr/>
    </dgm:pt>
    <dgm:pt modelId="{6BB0A21E-D29D-4C86-AB7E-ABC8FA95F5DB}" type="pres">
      <dgm:prSet presAssocID="{12503CD5-A358-4B82-B8C5-2CDBFBAF7BD5}" presName="hierChild4" presStyleCnt="0"/>
      <dgm:spPr/>
    </dgm:pt>
    <dgm:pt modelId="{C5A1E845-8A2F-442F-84A7-3928F612DA48}" type="pres">
      <dgm:prSet presAssocID="{12503CD5-A358-4B82-B8C5-2CDBFBAF7BD5}" presName="hierChild5" presStyleCnt="0"/>
      <dgm:spPr/>
    </dgm:pt>
    <dgm:pt modelId="{310C5B0A-B2AA-4B30-8719-70912EFD6897}" type="pres">
      <dgm:prSet presAssocID="{77660561-AEC0-4292-B859-DFA212AD8CC9}" presName="hierChild3" presStyleCnt="0"/>
      <dgm:spPr/>
    </dgm:pt>
  </dgm:ptLst>
  <dgm:cxnLst>
    <dgm:cxn modelId="{96DD9900-0114-4AC7-8626-D561786D5FB2}" type="presOf" srcId="{8CCE5BC8-3EA6-458D-929E-4BC8348646AF}" destId="{9ED39B18-F6AA-4220-9065-5BC4871BE731}" srcOrd="0" destOrd="0" presId="urn:microsoft.com/office/officeart/2005/8/layout/orgChart1"/>
    <dgm:cxn modelId="{3A46EA01-06D2-47B5-B114-16B18C255BAB}" srcId="{77660561-AEC0-4292-B859-DFA212AD8CC9}" destId="{DA4C37D5-E7D3-442B-9101-65AC78E65582}" srcOrd="2" destOrd="0" parTransId="{4D40BCD2-B016-46AC-9408-F0AE22632666}" sibTransId="{85F8E8CB-CB39-4E6B-AFB3-95C1F75B270A}"/>
    <dgm:cxn modelId="{22FD9303-FD3D-48CC-B4B9-AD77C21B952B}" type="presOf" srcId="{FBC71F35-E58B-4FEC-BE6C-35064B0B60A3}" destId="{F9DC8597-3FD8-4CFE-9373-A3D51DA3B8CA}" srcOrd="1" destOrd="0" presId="urn:microsoft.com/office/officeart/2005/8/layout/orgChart1"/>
    <dgm:cxn modelId="{7B3D5D05-C2E4-4921-94D2-9B805868B25F}" type="presOf" srcId="{12503CD5-A358-4B82-B8C5-2CDBFBAF7BD5}" destId="{34FA995D-E7D9-4A73-8C49-CCCACAF0B923}" srcOrd="0" destOrd="0" presId="urn:microsoft.com/office/officeart/2005/8/layout/orgChart1"/>
    <dgm:cxn modelId="{5FEF6208-AEC1-4652-B99A-9888051C7BA6}" type="presOf" srcId="{1D3396BB-8E5C-4DBF-96C2-598D91FDC437}" destId="{268E1FF5-7391-4E17-A97B-E92C9BD476D2}" srcOrd="0" destOrd="0" presId="urn:microsoft.com/office/officeart/2005/8/layout/orgChart1"/>
    <dgm:cxn modelId="{C85D7B08-3E9A-4DF9-965B-30620E80E6F2}" type="presOf" srcId="{135BE384-9FF2-4865-AF4E-9A2D54D13B97}" destId="{4C03C0A3-9C9D-4815-B8F0-A7FB03614311}" srcOrd="0" destOrd="0" presId="urn:microsoft.com/office/officeart/2005/8/layout/orgChart1"/>
    <dgm:cxn modelId="{D908CD0A-B5F5-440A-B7B8-35BFCEA3A3A3}" type="presOf" srcId="{77660561-AEC0-4292-B859-DFA212AD8CC9}" destId="{11539736-84BB-47BE-9067-46FE4BF1629E}" srcOrd="0" destOrd="0" presId="urn:microsoft.com/office/officeart/2005/8/layout/orgChart1"/>
    <dgm:cxn modelId="{275E0D0C-30EC-423C-BA9D-85E92E775755}" type="presOf" srcId="{89BD2E95-89FF-4BE3-AC85-78A4C786E091}" destId="{473850B3-537E-46AB-B47B-5C185FDE1ED8}" srcOrd="1" destOrd="0" presId="urn:microsoft.com/office/officeart/2005/8/layout/orgChart1"/>
    <dgm:cxn modelId="{1D80550E-5EC5-4DD6-A635-F1857A5DB20C}" type="presOf" srcId="{1D3396BB-8E5C-4DBF-96C2-598D91FDC437}" destId="{EB6AF25B-A71D-4569-85B5-5468DCE1D6DA}" srcOrd="1" destOrd="0" presId="urn:microsoft.com/office/officeart/2005/8/layout/orgChart1"/>
    <dgm:cxn modelId="{D5749E10-FCC6-4894-A60E-DE850B0B3EBE}" srcId="{77660561-AEC0-4292-B859-DFA212AD8CC9}" destId="{EDEC1B4F-2317-462E-A307-833395C7D7A8}" srcOrd="4" destOrd="0" parTransId="{4C3C2B89-8BDA-43BE-B2C3-F5A8029FFA72}" sibTransId="{AA093245-2780-4B46-9575-86CFC9ABCC74}"/>
    <dgm:cxn modelId="{C68A5712-77F1-46AA-A3E5-E04811FB4928}" srcId="{46069142-6846-4500-93CB-E2EB0D1EF926}" destId="{4D1FCC1F-8513-4802-8E7E-84D46055DAD3}" srcOrd="0" destOrd="0" parTransId="{230D2681-CD5F-4A45-97E0-669B4930E239}" sibTransId="{0C6DEE4F-E218-4DA8-8CDD-12BAEC893C51}"/>
    <dgm:cxn modelId="{16D2D113-8068-4C1F-B767-0064626CEA01}" type="presOf" srcId="{46069142-6846-4500-93CB-E2EB0D1EF926}" destId="{66078F34-98E2-4E7E-9BDC-A86D7B6501CF}" srcOrd="1" destOrd="0" presId="urn:microsoft.com/office/officeart/2005/8/layout/orgChart1"/>
    <dgm:cxn modelId="{88068E15-BD06-4C54-99B8-411906C4CFB5}" type="presOf" srcId="{E8CC7E25-ED4F-4C3D-8CF5-38A2E19E6ABD}" destId="{AF861CD0-CA9C-4A29-9115-2C78CA4D3314}" srcOrd="1" destOrd="0" presId="urn:microsoft.com/office/officeart/2005/8/layout/orgChart1"/>
    <dgm:cxn modelId="{A2034719-67CE-4436-B42E-05C460551449}" type="presOf" srcId="{0C7FC0E4-E63B-4A56-AF6B-28B8AA49BEAE}" destId="{982E54A0-AD8D-4C5D-B20C-917D54A45C55}" srcOrd="0" destOrd="0" presId="urn:microsoft.com/office/officeart/2005/8/layout/orgChart1"/>
    <dgm:cxn modelId="{AF178819-2B7B-41FB-9FF9-0BD13A7E1859}" srcId="{EDEC1B4F-2317-462E-A307-833395C7D7A8}" destId="{189D189D-6B9F-474B-9DE6-277F4A0796E3}" srcOrd="0" destOrd="0" parTransId="{F1EA1850-B0C1-43E0-A948-CA53A532E13B}" sibTransId="{CA538BDC-28F1-492D-AD50-D3FFBE442D97}"/>
    <dgm:cxn modelId="{7DF32A1B-BEDE-4B23-A2B1-F190A49D60D9}" type="presOf" srcId="{BE66AF5C-964F-49FD-86B2-E663D10BD5EA}" destId="{481AA56A-23EB-4C67-83E6-4B7C2626D9E0}" srcOrd="0" destOrd="0" presId="urn:microsoft.com/office/officeart/2005/8/layout/orgChart1"/>
    <dgm:cxn modelId="{18C7E91D-C25E-49F2-B9AC-C1FF58A86CE8}" type="presOf" srcId="{77660561-AEC0-4292-B859-DFA212AD8CC9}" destId="{3395DC62-2FBE-4D45-97BD-21AB205E1A1B}" srcOrd="1" destOrd="0" presId="urn:microsoft.com/office/officeart/2005/8/layout/orgChart1"/>
    <dgm:cxn modelId="{4DE5051F-F89D-498F-B287-1560802E1719}" srcId="{EDEC1B4F-2317-462E-A307-833395C7D7A8}" destId="{ADC4E1E7-2126-4E92-B315-D3D7AC484E50}" srcOrd="1" destOrd="0" parTransId="{97BBF052-A411-4CED-AFEF-01987214D99D}" sibTransId="{A56E812C-41BE-4C84-8DE2-3B2177B7657F}"/>
    <dgm:cxn modelId="{7C7D3F21-BFB6-43F7-97DD-51F9F6106767}" type="presOf" srcId="{189D189D-6B9F-474B-9DE6-277F4A0796E3}" destId="{1F9FB1C7-3246-4CB0-9149-E684B8A20EA2}" srcOrd="1" destOrd="0" presId="urn:microsoft.com/office/officeart/2005/8/layout/orgChart1"/>
    <dgm:cxn modelId="{D4AF0622-13E4-4F4B-ACB0-75F13434455F}" type="presOf" srcId="{0F19A3B2-C393-462D-A720-0896A5973850}" destId="{A77DA3E6-A226-4A95-B809-9187C0C44632}" srcOrd="0" destOrd="0" presId="urn:microsoft.com/office/officeart/2005/8/layout/orgChart1"/>
    <dgm:cxn modelId="{D9C19927-8BF9-41B6-859B-2CFAB289B0E8}" type="presOf" srcId="{FB2BB4FB-8B27-4EFB-B832-3E910612EAB5}" destId="{AEBC4987-F4FA-4C92-8178-26C70F6AD70E}" srcOrd="1" destOrd="0" presId="urn:microsoft.com/office/officeart/2005/8/layout/orgChart1"/>
    <dgm:cxn modelId="{C0A7FC2D-2106-4900-A1D6-A85503426C6C}" type="presOf" srcId="{9234DA94-CEA0-4173-92A0-1D8606B05FD6}" destId="{E092887C-0AD6-4200-A9AE-F3323E0560D8}" srcOrd="0" destOrd="0" presId="urn:microsoft.com/office/officeart/2005/8/layout/orgChart1"/>
    <dgm:cxn modelId="{23672233-DA56-43A4-8D06-6DDCF7E26D4E}" type="presOf" srcId="{16C3266C-4E85-4199-95B8-98AF3F37E654}" destId="{2051F203-563A-41BD-9B6D-46BB59A03FBC}" srcOrd="0" destOrd="0" presId="urn:microsoft.com/office/officeart/2005/8/layout/orgChart1"/>
    <dgm:cxn modelId="{EA651436-B6CA-49DC-A475-3911F497093B}" srcId="{77660561-AEC0-4292-B859-DFA212AD8CC9}" destId="{46069142-6846-4500-93CB-E2EB0D1EF926}" srcOrd="5" destOrd="0" parTransId="{5A002C70-7CE1-4D80-A25F-D6D6A2E6112D}" sibTransId="{6222F960-4104-4044-A302-D04B17407D3C}"/>
    <dgm:cxn modelId="{FC81C936-6A58-4AFF-8B26-95AFC8770A2F}" type="presOf" srcId="{CF48C5C8-D0A5-41BC-98C5-99494E7944DB}" destId="{E38C483F-F54E-4F5C-93A6-4AA21C6A6D54}" srcOrd="0" destOrd="0" presId="urn:microsoft.com/office/officeart/2005/8/layout/orgChart1"/>
    <dgm:cxn modelId="{95E78437-EE5D-41E4-9C88-2194A0AA86A0}" type="presOf" srcId="{8CCE5BC8-3EA6-458D-929E-4BC8348646AF}" destId="{4E6087C2-6AEB-42A8-91E5-CAD955D5A59F}" srcOrd="1" destOrd="0" presId="urn:microsoft.com/office/officeart/2005/8/layout/orgChart1"/>
    <dgm:cxn modelId="{9D6A4638-2348-43B6-83D0-59A583AEEA90}" type="presOf" srcId="{52064E24-A228-42F1-8A13-7E22A2E59012}" destId="{E67B7942-0F1E-4098-BBD6-692BF96695AC}" srcOrd="1" destOrd="0" presId="urn:microsoft.com/office/officeart/2005/8/layout/orgChart1"/>
    <dgm:cxn modelId="{CDBEC439-2AE1-4D7B-9F7E-F5FDF51BD522}" srcId="{BE66AF5C-964F-49FD-86B2-E663D10BD5EA}" destId="{412D008D-DE00-47C6-A5A9-E8C2CFEB71D4}" srcOrd="1" destOrd="0" parTransId="{4731B788-07C8-44B4-987A-E91D684C5608}" sibTransId="{2220200B-75C2-4DF2-B278-1E371DF2C8C7}"/>
    <dgm:cxn modelId="{9EC4703A-CA0D-4B53-A967-EEABA642F790}" type="presOf" srcId="{FE358D41-2217-4D89-A3D4-A279CFC19E5E}" destId="{E2861A60-2AC8-458D-8BAB-3BF11401DBDD}" srcOrd="0" destOrd="0" presId="urn:microsoft.com/office/officeart/2005/8/layout/orgChart1"/>
    <dgm:cxn modelId="{F1CCC43A-8A92-4E68-9D0C-1AD2E462A8DD}" type="presOf" srcId="{8F5B50CB-88DE-4945-B065-28B492867E5C}" destId="{42A45616-308B-469E-96D9-FDCD4F79041B}" srcOrd="0" destOrd="0" presId="urn:microsoft.com/office/officeart/2005/8/layout/orgChart1"/>
    <dgm:cxn modelId="{A531773B-FF5D-4256-A088-DA948730026E}" srcId="{77660561-AEC0-4292-B859-DFA212AD8CC9}" destId="{7381CB35-A57B-4817-870B-A1F605C97B13}" srcOrd="6" destOrd="0" parTransId="{DDF54989-0E13-43FC-9936-EDE682BDEC33}" sibTransId="{37C9BADB-2D0E-499C-87BD-8A4B445B710E}"/>
    <dgm:cxn modelId="{A2B8423C-92E7-4C4C-AC76-4AB2F3A66C92}" type="presOf" srcId="{DDF54989-0E13-43FC-9936-EDE682BDEC33}" destId="{0354F7D4-8DED-45AD-8D4D-9AFA3D8F5EE4}" srcOrd="0" destOrd="0" presId="urn:microsoft.com/office/officeart/2005/8/layout/orgChart1"/>
    <dgm:cxn modelId="{090DA03C-0AED-459A-ACF8-4D8D2E456DA1}" srcId="{EDEC1B4F-2317-462E-A307-833395C7D7A8}" destId="{FBC71F35-E58B-4FEC-BE6C-35064B0B60A3}" srcOrd="4" destOrd="0" parTransId="{8F5B50CB-88DE-4945-B065-28B492867E5C}" sibTransId="{6C7C12EA-CB31-4C06-A74F-5262F091EF6A}"/>
    <dgm:cxn modelId="{1DFD403D-79D0-4998-AEA2-92AE093DBAFE}" srcId="{77660561-AEC0-4292-B859-DFA212AD8CC9}" destId="{BE66AF5C-964F-49FD-86B2-E663D10BD5EA}" srcOrd="0" destOrd="0" parTransId="{30B1274F-11A1-4BC2-AF98-39612EE3275A}" sibTransId="{F81C815B-CFC8-4E47-B083-50DD5472A2D3}"/>
    <dgm:cxn modelId="{A70C3A3E-84F4-4A44-A936-2705854E671E}" srcId="{DA4C37D5-E7D3-442B-9101-65AC78E65582}" destId="{89BD2E95-89FF-4BE3-AC85-78A4C786E091}" srcOrd="5" destOrd="0" parTransId="{930C0A9F-C360-4B25-BD26-EEE4AD57F9CE}" sibTransId="{8FF9DCAA-E5DC-4A7F-A01C-B2AC4272B593}"/>
    <dgm:cxn modelId="{E997855B-51BE-4FB3-88D4-E32B4A63F7D6}" type="presOf" srcId="{12503CD5-A358-4B82-B8C5-2CDBFBAF7BD5}" destId="{667556F6-551B-4E10-8826-C23108782CA9}" srcOrd="1" destOrd="0" presId="urn:microsoft.com/office/officeart/2005/8/layout/orgChart1"/>
    <dgm:cxn modelId="{D5789C41-661D-4EF8-AE51-448B9B052055}" srcId="{74169AB4-5F6A-4817-BA43-A5E648AA545C}" destId="{7DC821EB-74E8-4978-B3C9-7141D90F362A}" srcOrd="1" destOrd="0" parTransId="{C3B00E29-CF2C-45B0-A798-BBD283A90EAF}" sibTransId="{57BAAE67-E525-4A8E-85D2-A663146FFC44}"/>
    <dgm:cxn modelId="{1B1B9A63-EFD4-497F-A7E8-144B165DB212}" type="presOf" srcId="{CF6A5E27-10CC-4947-BA3F-6743964529B0}" destId="{4A7D7DB2-7F5F-4610-858A-FAE8FBDA710C}" srcOrd="1" destOrd="0" presId="urn:microsoft.com/office/officeart/2005/8/layout/orgChart1"/>
    <dgm:cxn modelId="{12862D64-B4FE-45DB-9E50-A19505F36277}" type="presOf" srcId="{0258B2F3-4277-4AEB-8DFE-452103D17835}" destId="{96225726-9AF7-4046-8DE4-837A9B99C5DF}" srcOrd="1" destOrd="0" presId="urn:microsoft.com/office/officeart/2005/8/layout/orgChart1"/>
    <dgm:cxn modelId="{86788864-05F6-4E36-AA8A-081551E71337}" srcId="{DA4C37D5-E7D3-442B-9101-65AC78E65582}" destId="{CD0E6DFC-E7BE-4E09-8B85-855A3293411D}" srcOrd="0" destOrd="0" parTransId="{27A79CC1-23EE-45E5-89D6-CD8E803F2FC2}" sibTransId="{A39297E2-D5B6-45E8-B28A-0B3AAF531F12}"/>
    <dgm:cxn modelId="{F06F8F45-245D-416D-B663-92762A59EE37}" type="presOf" srcId="{81697088-DF01-42B9-B9E4-9D7294F0F8F3}" destId="{C04AA019-184B-4151-9328-EEAE08430BE6}" srcOrd="0" destOrd="0" presId="urn:microsoft.com/office/officeart/2005/8/layout/orgChart1"/>
    <dgm:cxn modelId="{A35C5B47-B565-4412-BFEE-68160EBB143B}" type="presOf" srcId="{DA6157F7-0862-4C1A-A918-4713B6F5F8FD}" destId="{C3E598F6-0F77-46B6-A3FF-F64B47FED236}" srcOrd="0" destOrd="0" presId="urn:microsoft.com/office/officeart/2005/8/layout/orgChart1"/>
    <dgm:cxn modelId="{61185647-E849-4FCE-B9BE-0AE7D9BCE170}" type="presOf" srcId="{7E62615B-6856-410F-A22F-6214BEB90E2F}" destId="{180D3FED-4DAE-4245-94FD-B4B82E64D803}" srcOrd="0" destOrd="0" presId="urn:microsoft.com/office/officeart/2005/8/layout/orgChart1"/>
    <dgm:cxn modelId="{35EEBB47-EAE2-403B-B481-EB2BF0BB95A7}" type="presOf" srcId="{924208F0-E6FB-4274-99A7-1A3D070F7650}" destId="{BCF2807F-5CF8-4E10-AEDB-4AA20FFC638B}" srcOrd="1" destOrd="0" presId="urn:microsoft.com/office/officeart/2005/8/layout/orgChart1"/>
    <dgm:cxn modelId="{7C811B48-1691-4A13-BB0D-26AA19F45FAC}" srcId="{DA4C37D5-E7D3-442B-9101-65AC78E65582}" destId="{1D3396BB-8E5C-4DBF-96C2-598D91FDC437}" srcOrd="4" destOrd="0" parTransId="{24F9AB56-182B-4B56-BCA9-3E0E820A9E9B}" sibTransId="{B48FF1B2-8FC3-49A8-9DB5-FF36D88B6CF5}"/>
    <dgm:cxn modelId="{41F06268-2282-445B-883D-7A62554C5A0C}" srcId="{46069142-6846-4500-93CB-E2EB0D1EF926}" destId="{B2419310-A3DC-47B3-8BA1-9510D14B685A}" srcOrd="3" destOrd="0" parTransId="{FE358D41-2217-4D89-A3D4-A279CFC19E5E}" sibTransId="{B41587C5-0D72-476B-9B16-AB920A5A5C9C}"/>
    <dgm:cxn modelId="{4CF4584A-087E-4B01-9E2A-C3F4AF815B1A}" srcId="{EDEC1B4F-2317-462E-A307-833395C7D7A8}" destId="{DA6157F7-0862-4C1A-A918-4713B6F5F8FD}" srcOrd="3" destOrd="0" parTransId="{B32DAB1C-3873-4AEA-94DC-F12AB92A943F}" sibTransId="{F1B8A020-94D5-41CC-BF05-BD449F1CA6C0}"/>
    <dgm:cxn modelId="{C80DBF6A-949E-4E61-967C-E4D262A3A0FB}" srcId="{77660561-AEC0-4292-B859-DFA212AD8CC9}" destId="{12503CD5-A358-4B82-B8C5-2CDBFBAF7BD5}" srcOrd="7" destOrd="0" parTransId="{3FA055D8-B8EB-419A-AFAE-FFA9556A89A1}" sibTransId="{8ACD24EF-2837-4F6A-A13C-5719B4D9EC4A}"/>
    <dgm:cxn modelId="{AFA06D6B-78E1-4671-8D97-B03A90FFD300}" type="presOf" srcId="{22B984C2-1B11-4C25-B72E-7A2FDE9540EA}" destId="{C8DA8B21-18B4-4578-92F5-98AAF21F3473}" srcOrd="0" destOrd="0" presId="urn:microsoft.com/office/officeart/2005/8/layout/orgChart1"/>
    <dgm:cxn modelId="{FE3BE96B-6EF6-4831-B4CE-415BA4D63A18}" type="presOf" srcId="{9234DA94-CEA0-4173-92A0-1D8606B05FD6}" destId="{F8A33E2B-7B7F-4B56-9B08-4521F18922B6}" srcOrd="1" destOrd="0" presId="urn:microsoft.com/office/officeart/2005/8/layout/orgChart1"/>
    <dgm:cxn modelId="{CD9EB96D-092A-4285-B4F3-75F5F749A50C}" type="presOf" srcId="{74169AB4-5F6A-4817-BA43-A5E648AA545C}" destId="{6081C729-CB74-4D30-A572-F4F7C350250E}" srcOrd="0" destOrd="0" presId="urn:microsoft.com/office/officeart/2005/8/layout/orgChart1"/>
    <dgm:cxn modelId="{A5081F6E-6CED-40AE-88DE-BFE7F3FB6C3D}" type="presOf" srcId="{9A38CB63-4CF2-4BF7-B092-AAB58512A110}" destId="{F9062A16-1EF3-49DF-8077-70F79BB6FF2B}" srcOrd="0" destOrd="0" presId="urn:microsoft.com/office/officeart/2005/8/layout/orgChart1"/>
    <dgm:cxn modelId="{C44E6D6F-BEB7-4BE9-96D6-115E7CE28441}" type="presOf" srcId="{C3B00E29-CF2C-45B0-A798-BBD283A90EAF}" destId="{67873E7B-2F6A-4F6B-8751-8DD1F7200FFE}" srcOrd="0" destOrd="0" presId="urn:microsoft.com/office/officeart/2005/8/layout/orgChart1"/>
    <dgm:cxn modelId="{40077F72-7FD7-4241-9C42-924D2E8E2411}" type="presOf" srcId="{B4C98059-940A-4F8A-BF50-3EE67F305A66}" destId="{E83E068C-32A1-4B97-AF7D-1E6501C4BE0E}" srcOrd="0" destOrd="0" presId="urn:microsoft.com/office/officeart/2005/8/layout/orgChart1"/>
    <dgm:cxn modelId="{5F3EC854-0649-4FEC-A8E3-7D970DC465CF}" type="presOf" srcId="{E0550AAE-BE06-4FD2-A194-8B26DC47194B}" destId="{365D78BC-8C53-4B61-BD4F-303666612163}" srcOrd="0" destOrd="0" presId="urn:microsoft.com/office/officeart/2005/8/layout/orgChart1"/>
    <dgm:cxn modelId="{0AB97455-B55F-413C-A3AB-0909EC15D704}" type="presOf" srcId="{4F743639-174E-4C84-AC6A-404AAA04FBCD}" destId="{C8A420D4-B332-4303-9D6B-02F9B37C0921}" srcOrd="0" destOrd="0" presId="urn:microsoft.com/office/officeart/2005/8/layout/orgChart1"/>
    <dgm:cxn modelId="{F1468856-A0C0-44F3-A066-454B6C442D95}" type="presOf" srcId="{4D1FCC1F-8513-4802-8E7E-84D46055DAD3}" destId="{3998F6D4-B310-4246-BF60-7EA2FD4F034D}" srcOrd="1" destOrd="0" presId="urn:microsoft.com/office/officeart/2005/8/layout/orgChart1"/>
    <dgm:cxn modelId="{CA269858-EAFD-4715-83AE-6945BCF1326E}" type="presOf" srcId="{CD0E6DFC-E7BE-4E09-8B85-855A3293411D}" destId="{9B7CC673-BD32-4FC6-B93B-1C92D660141C}" srcOrd="1" destOrd="0" presId="urn:microsoft.com/office/officeart/2005/8/layout/orgChart1"/>
    <dgm:cxn modelId="{80225C5A-91D8-4183-87CB-E17AD552318B}" type="presOf" srcId="{230D2681-CD5F-4A45-97E0-669B4930E239}" destId="{647B768B-5F2D-4389-A11A-36638CF00128}" srcOrd="0" destOrd="0" presId="urn:microsoft.com/office/officeart/2005/8/layout/orgChart1"/>
    <dgm:cxn modelId="{BB486F7A-71A4-46DF-AF10-7859114D5F19}" type="presOf" srcId="{3EB107AF-56E9-4768-AE6B-AC3AA2361DED}" destId="{FCD00361-F517-4D25-8D59-9CC1BFA0C22F}" srcOrd="0" destOrd="0" presId="urn:microsoft.com/office/officeart/2005/8/layout/orgChart1"/>
    <dgm:cxn modelId="{BEB1E45A-84AF-40CF-A762-C34E78340140}" srcId="{BE66AF5C-964F-49FD-86B2-E663D10BD5EA}" destId="{E8CC7E25-ED4F-4C3D-8CF5-38A2E19E6ABD}" srcOrd="0" destOrd="0" parTransId="{EBD4B79B-3E8B-4291-91A2-3F3D8A8CACBE}" sibTransId="{F0118DE1-D64A-4599-AFB5-2393C4A22AAB}"/>
    <dgm:cxn modelId="{8142F27B-2E7B-40C3-B2A2-78376F307183}" type="presOf" srcId="{DA4C37D5-E7D3-442B-9101-65AC78E65582}" destId="{2840DD0D-04E7-4FDC-AC88-FCBB13499182}" srcOrd="0" destOrd="0" presId="urn:microsoft.com/office/officeart/2005/8/layout/orgChart1"/>
    <dgm:cxn modelId="{ABCEFA81-D68B-41B0-BEC7-A0383F52EED8}" type="presOf" srcId="{E8CC7E25-ED4F-4C3D-8CF5-38A2E19E6ABD}" destId="{E7397BB6-C66D-4637-8FAD-DCA7449D83EC}" srcOrd="0" destOrd="0" presId="urn:microsoft.com/office/officeart/2005/8/layout/orgChart1"/>
    <dgm:cxn modelId="{20D6DB85-E536-42A8-8BE1-A9B201DC8602}" type="presOf" srcId="{731A0A60-999A-428D-AC82-D776C2508CEE}" destId="{6C2B019E-080D-4CF3-88A6-AB1A451F6103}" srcOrd="1" destOrd="0" presId="urn:microsoft.com/office/officeart/2005/8/layout/orgChart1"/>
    <dgm:cxn modelId="{1407F185-964E-4791-96F8-144D640568A9}" type="presOf" srcId="{51DACF02-E23C-408A-9A00-1BC03D566774}" destId="{FE68BCD8-052E-4898-AF90-5924C9247BDD}" srcOrd="0" destOrd="0" presId="urn:microsoft.com/office/officeart/2005/8/layout/orgChart1"/>
    <dgm:cxn modelId="{8AD31986-7D2C-445F-8C51-52BD3BC51CD1}" srcId="{DA4C37D5-E7D3-442B-9101-65AC78E65582}" destId="{52064E24-A228-42F1-8A13-7E22A2E59012}" srcOrd="3" destOrd="0" parTransId="{B4C98059-940A-4F8A-BF50-3EE67F305A66}" sibTransId="{273960BE-E426-4AF4-BC4B-474B3B4AEBB4}"/>
    <dgm:cxn modelId="{D6681B87-8583-4B95-A542-523B2F4F7FF9}" srcId="{BE66AF5C-964F-49FD-86B2-E663D10BD5EA}" destId="{22B984C2-1B11-4C25-B72E-7A2FDE9540EA}" srcOrd="2" destOrd="0" parTransId="{E25C3237-8FAD-4FAE-8538-7A8DD536648B}" sibTransId="{FE005A40-9F1A-4ADC-B20B-0440EA98136B}"/>
    <dgm:cxn modelId="{75056E87-6E7C-4DE0-8094-F187886A2227}" type="presOf" srcId="{FFC963E3-4F9C-4827-B17F-4F97226C6B57}" destId="{05DECBB0-10DD-4DAF-8172-DC82FC0C311C}" srcOrd="0" destOrd="0" presId="urn:microsoft.com/office/officeart/2005/8/layout/orgChart1"/>
    <dgm:cxn modelId="{615FE389-3EDD-4EB2-AE35-B231036DFC3C}" type="presOf" srcId="{DC512523-5749-4EDD-A0A7-B21E71A6779A}" destId="{3AEEC5B7-F6FC-4A0D-B980-C820FEAEE4E3}" srcOrd="1" destOrd="0" presId="urn:microsoft.com/office/officeart/2005/8/layout/orgChart1"/>
    <dgm:cxn modelId="{424A998A-CB75-4520-B264-224AB5736BB5}" type="presOf" srcId="{0050FBF4-D786-48A5-BA80-F316819FC0AA}" destId="{4973CA73-099A-4BFB-999E-C66AE688DBE3}" srcOrd="0" destOrd="0" presId="urn:microsoft.com/office/officeart/2005/8/layout/orgChart1"/>
    <dgm:cxn modelId="{0417BE8C-1FDB-4020-BDC6-C962C34C9088}" type="presOf" srcId="{0258B2F3-4277-4AEB-8DFE-452103D17835}" destId="{039C1242-8737-4F5F-8C2A-E93552283CD5}" srcOrd="0" destOrd="0" presId="urn:microsoft.com/office/officeart/2005/8/layout/orgChart1"/>
    <dgm:cxn modelId="{BCF17F92-54B6-44F0-A5D4-71E183D135E4}" srcId="{74169AB4-5F6A-4817-BA43-A5E648AA545C}" destId="{8CCE5BC8-3EA6-458D-929E-4BC8348646AF}" srcOrd="0" destOrd="0" parTransId="{9A38CB63-4CF2-4BF7-B092-AAB58512A110}" sibTransId="{AAED1BF6-2D5E-4568-B6F1-A5019F852A77}"/>
    <dgm:cxn modelId="{FE80E094-469B-4728-ADBB-755058297D7D}" type="presOf" srcId="{52064E24-A228-42F1-8A13-7E22A2E59012}" destId="{26643718-5BC7-4C62-A72A-A03CEF7E1656}" srcOrd="0" destOrd="0" presId="urn:microsoft.com/office/officeart/2005/8/layout/orgChart1"/>
    <dgm:cxn modelId="{F1F08E95-240E-440C-85B4-D6FA1F280BB3}" type="presOf" srcId="{3F0ECE84-D634-4D39-942B-9EA3D7F9656A}" destId="{C17D2B21-48F7-462A-A9C5-451AA381D555}" srcOrd="0" destOrd="0" presId="urn:microsoft.com/office/officeart/2005/8/layout/orgChart1"/>
    <dgm:cxn modelId="{00C54696-A5F2-4D10-9C5E-43E85391784A}" srcId="{DC512523-5749-4EDD-A0A7-B21E71A6779A}" destId="{CF48C5C8-D0A5-41BC-98C5-99494E7944DB}" srcOrd="1" destOrd="0" parTransId="{0050FBF4-D786-48A5-BA80-F316819FC0AA}" sibTransId="{9A4F4C4D-B951-4902-9B4E-DB36FB7E49EC}"/>
    <dgm:cxn modelId="{70A79297-F24B-407D-8408-1D55B027F1A0}" type="presOf" srcId="{E0550AAE-BE06-4FD2-A194-8B26DC47194B}" destId="{C19C2EA3-3B93-4F83-B8EF-BB6F1A543E98}" srcOrd="1" destOrd="0" presId="urn:microsoft.com/office/officeart/2005/8/layout/orgChart1"/>
    <dgm:cxn modelId="{E2DC9897-A229-482C-888D-F7A0993B4EA8}" type="presOf" srcId="{EBD4B79B-3E8B-4291-91A2-3F3D8A8CACBE}" destId="{7793472C-B70E-4F28-A834-F13B0B8BBE86}" srcOrd="0" destOrd="0" presId="urn:microsoft.com/office/officeart/2005/8/layout/orgChart1"/>
    <dgm:cxn modelId="{7B437498-329E-46EF-9DAB-0438D7B35F44}" type="presOf" srcId="{4C3C2B89-8BDA-43BE-B2C3-F5A8029FFA72}" destId="{38CABD39-B185-4A5D-9C4E-D290C0E5637C}" srcOrd="0" destOrd="0" presId="urn:microsoft.com/office/officeart/2005/8/layout/orgChart1"/>
    <dgm:cxn modelId="{F7345C99-51FC-4DF8-B950-310785C6E368}" srcId="{DC512523-5749-4EDD-A0A7-B21E71A6779A}" destId="{9234DA94-CEA0-4173-92A0-1D8606B05FD6}" srcOrd="2" destOrd="0" parTransId="{4F743639-174E-4C84-AC6A-404AAA04FBCD}" sibTransId="{F61BF741-9998-485F-BF3E-546A19444038}"/>
    <dgm:cxn modelId="{E419719A-E18A-49B0-A730-097FB3126433}" type="presOf" srcId="{4D1FCC1F-8513-4802-8E7E-84D46055DAD3}" destId="{B5F233B4-7322-4831-BC80-64FFDB901653}" srcOrd="0" destOrd="0" presId="urn:microsoft.com/office/officeart/2005/8/layout/orgChart1"/>
    <dgm:cxn modelId="{0A275F9C-1E09-4CD7-88F4-0526E72BC4B8}" type="presOf" srcId="{9EDAEFA1-45D1-4FF1-AD64-B87D81059085}" destId="{BF16458D-85A0-4443-99F2-3441C078057A}" srcOrd="0" destOrd="0" presId="urn:microsoft.com/office/officeart/2005/8/layout/orgChart1"/>
    <dgm:cxn modelId="{8B0D369D-0D3F-4552-BBD1-3CD41C958986}" type="presOf" srcId="{30B1274F-11A1-4BC2-AF98-39612EE3275A}" destId="{B34FF06D-2EED-41C2-8CFB-DE053EFEF4AF}" srcOrd="0" destOrd="0" presId="urn:microsoft.com/office/officeart/2005/8/layout/orgChart1"/>
    <dgm:cxn modelId="{B9656F9E-8281-48D8-9CBA-814CB0B63FED}" type="presOf" srcId="{7DC821EB-74E8-4978-B3C9-7141D90F362A}" destId="{28F87A4F-368B-435B-826E-DEBD922F38C3}" srcOrd="1" destOrd="0" presId="urn:microsoft.com/office/officeart/2005/8/layout/orgChart1"/>
    <dgm:cxn modelId="{1803C1A0-999B-4477-A3CE-7C5A2DF37826}" type="presOf" srcId="{27A79CC1-23EE-45E5-89D6-CD8E803F2FC2}" destId="{F33094C9-262C-48AC-B632-FC64A740BD9E}" srcOrd="0" destOrd="0" presId="urn:microsoft.com/office/officeart/2005/8/layout/orgChart1"/>
    <dgm:cxn modelId="{B82B52A1-2406-4EE4-9650-6DE44CE2C0A0}" type="presOf" srcId="{CEA32053-F845-455B-8A93-5844D5095D08}" destId="{EBA6FFD0-776F-4D81-931C-3D96DE462483}" srcOrd="0" destOrd="0" presId="urn:microsoft.com/office/officeart/2005/8/layout/orgChart1"/>
    <dgm:cxn modelId="{AB1D18A3-E700-45CB-85DE-C48319309966}" type="presOf" srcId="{924208F0-E6FB-4274-99A7-1A3D070F7650}" destId="{D35E5E79-F3CB-4CB2-BAB1-1B4277057812}" srcOrd="0" destOrd="0" presId="urn:microsoft.com/office/officeart/2005/8/layout/orgChart1"/>
    <dgm:cxn modelId="{3E208BA3-924F-460D-86EC-2974F35FC260}" type="presOf" srcId="{97BBF052-A411-4CED-AFEF-01987214D99D}" destId="{0F3BA2CD-751F-4D22-B781-86AC462F1EAC}" srcOrd="0" destOrd="0" presId="urn:microsoft.com/office/officeart/2005/8/layout/orgChart1"/>
    <dgm:cxn modelId="{719CCCA3-CAD0-4094-83BD-7AD9BFDB7284}" type="presOf" srcId="{74169AB4-5F6A-4817-BA43-A5E648AA545C}" destId="{EC467925-09AD-46E4-8E00-90CD969EFB4B}" srcOrd="1" destOrd="0" presId="urn:microsoft.com/office/officeart/2005/8/layout/orgChart1"/>
    <dgm:cxn modelId="{BC4DEAA4-94B8-463F-807C-9D3FCFF37F4D}" srcId="{EDEC1B4F-2317-462E-A307-833395C7D7A8}" destId="{924208F0-E6FB-4274-99A7-1A3D070F7650}" srcOrd="2" destOrd="0" parTransId="{0F19A3B2-C393-462D-A720-0896A5973850}" sibTransId="{2801E40C-EBD5-41C7-BDDC-B484C5FAF363}"/>
    <dgm:cxn modelId="{AF6BFBA6-33F3-4944-904F-6E19302631DE}" type="presOf" srcId="{5A002C70-7CE1-4D80-A25F-D6D6A2E6112D}" destId="{5260C30D-5CB5-41DA-9C78-CD0BF9D2DA5C}" srcOrd="0" destOrd="0" presId="urn:microsoft.com/office/officeart/2005/8/layout/orgChart1"/>
    <dgm:cxn modelId="{D8E7F1A7-2729-4AEB-B2E8-6513DD3E14AC}" type="presOf" srcId="{4D40BCD2-B016-46AC-9408-F0AE22632666}" destId="{63D91EA7-F983-4552-AEE9-BDF5DE3F546C}" srcOrd="0" destOrd="0" presId="urn:microsoft.com/office/officeart/2005/8/layout/orgChart1"/>
    <dgm:cxn modelId="{4FE2C3AB-B050-422F-A159-BC280125AF33}" type="presOf" srcId="{3CA13508-8C0D-4E63-8566-FE141EB021B8}" destId="{9C3D00B7-459D-4715-BA27-9F76A781CBB2}" srcOrd="0" destOrd="0" presId="urn:microsoft.com/office/officeart/2005/8/layout/orgChart1"/>
    <dgm:cxn modelId="{7A4BFFAC-ACAE-47DC-B71C-A22CA7258B22}" type="presOf" srcId="{9EDAEFA1-45D1-4FF1-AD64-B87D81059085}" destId="{58084F2B-8F25-4AA7-8EB2-0E24281C2479}" srcOrd="1" destOrd="0" presId="urn:microsoft.com/office/officeart/2005/8/layout/orgChart1"/>
    <dgm:cxn modelId="{B98332AD-33A6-42B0-AFE6-FC601EFBC681}" type="presOf" srcId="{FB2BB4FB-8B27-4EFB-B832-3E910612EAB5}" destId="{E0CC92B4-26F5-41C3-9E59-BAA722C64B83}" srcOrd="0" destOrd="0" presId="urn:microsoft.com/office/officeart/2005/8/layout/orgChart1"/>
    <dgm:cxn modelId="{AAC057AD-3CC8-480D-AFA7-318BD601279E}" type="presOf" srcId="{412D008D-DE00-47C6-A5A9-E8C2CFEB71D4}" destId="{32ADF370-0071-46DC-A93C-3AEBA692031C}" srcOrd="0" destOrd="0" presId="urn:microsoft.com/office/officeart/2005/8/layout/orgChart1"/>
    <dgm:cxn modelId="{0949B7AF-7861-4F60-9387-67E9B57B9357}" type="presOf" srcId="{9862276B-3020-4D87-90BB-151C1B0CC37B}" destId="{E1E7FEEB-1C64-4160-B778-08284D9318AD}" srcOrd="0" destOrd="0" presId="urn:microsoft.com/office/officeart/2005/8/layout/orgChart1"/>
    <dgm:cxn modelId="{273D54B2-AF7F-406B-93F9-7BC191AEF41A}" srcId="{DA4C37D5-E7D3-442B-9101-65AC78E65582}" destId="{9EDAEFA1-45D1-4FF1-AD64-B87D81059085}" srcOrd="1" destOrd="0" parTransId="{16C3266C-4E85-4199-95B8-98AF3F37E654}" sibTransId="{DDE01EA3-713F-4F31-A2D9-53085DE1D913}"/>
    <dgm:cxn modelId="{3F6FF1B3-4C2E-4F9E-B776-3BAB401E9889}" type="presOf" srcId="{F1EA1850-B0C1-43E0-A948-CA53A532E13B}" destId="{BD39984A-8E29-47E1-8D4F-F8DF027C55DE}" srcOrd="0" destOrd="0" presId="urn:microsoft.com/office/officeart/2005/8/layout/orgChart1"/>
    <dgm:cxn modelId="{5A50AFB4-49D9-42EA-9BF0-19384907EB89}" type="presOf" srcId="{7DC821EB-74E8-4978-B3C9-7141D90F362A}" destId="{7CB2E617-B29E-42AD-9D97-164F43181CFC}" srcOrd="0" destOrd="0" presId="urn:microsoft.com/office/officeart/2005/8/layout/orgChart1"/>
    <dgm:cxn modelId="{FC6D95B9-3D79-45B6-A268-4460ABC7C7D6}" type="presOf" srcId="{24F9AB56-182B-4B56-BCA9-3E0E820A9E9B}" destId="{FE163525-D189-4044-AEEA-09619467A27B}" srcOrd="0" destOrd="0" presId="urn:microsoft.com/office/officeart/2005/8/layout/orgChart1"/>
    <dgm:cxn modelId="{15D27DBC-A2C1-417E-9996-FB02235020D0}" type="presOf" srcId="{D2AAA5AE-39D3-462E-8C68-0458751EBFFF}" destId="{FFA912DE-3224-40EA-BB3F-8A9F93DDFFAA}" srcOrd="0" destOrd="0" presId="urn:microsoft.com/office/officeart/2005/8/layout/orgChart1"/>
    <dgm:cxn modelId="{8A81D7BD-9BCC-4016-8199-695A5B149D90}" srcId="{7381CB35-A57B-4817-870B-A1F605C97B13}" destId="{0258B2F3-4277-4AEB-8DFE-452103D17835}" srcOrd="0" destOrd="0" parTransId="{51DACF02-E23C-408A-9A00-1BC03D566774}" sibTransId="{C7C9A418-78C2-4641-82EF-D1BDE061BCC7}"/>
    <dgm:cxn modelId="{C3DA7ABF-8FEA-486C-9191-82FBFC53DC69}" srcId="{46069142-6846-4500-93CB-E2EB0D1EF926}" destId="{CEA32053-F845-455B-8A93-5844D5095D08}" srcOrd="2" destOrd="0" parTransId="{3CA13508-8C0D-4E63-8566-FE141EB021B8}" sibTransId="{D608F11A-E343-4D8B-A6FA-207E83AE8CF0}"/>
    <dgm:cxn modelId="{FD6BEFBF-711B-4572-9E55-E912EEFD7E93}" type="presOf" srcId="{DA6157F7-0862-4C1A-A918-4713B6F5F8FD}" destId="{968CC51B-9062-4A5F-A4E5-89DC029DA000}" srcOrd="1" destOrd="0" presId="urn:microsoft.com/office/officeart/2005/8/layout/orgChart1"/>
    <dgm:cxn modelId="{D48E9CC2-0440-48B6-8398-31DC1BCDA146}" srcId="{77660561-AEC0-4292-B859-DFA212AD8CC9}" destId="{DC512523-5749-4EDD-A0A7-B21E71A6779A}" srcOrd="3" destOrd="0" parTransId="{F2D8F3F8-8944-437D-9BAB-3C4A46AE1237}" sibTransId="{E63FB906-82CE-4414-8684-CD36420504FF}"/>
    <dgm:cxn modelId="{345987C3-E4BB-4503-A255-58F15FFA5FCE}" srcId="{DA4C37D5-E7D3-442B-9101-65AC78E65582}" destId="{135BE384-9FF2-4865-AF4E-9A2D54D13B97}" srcOrd="2" destOrd="0" parTransId="{81697088-DF01-42B9-B9E4-9D7294F0F8F3}" sibTransId="{F48B2732-F340-422A-8EEE-B54D0F304659}"/>
    <dgm:cxn modelId="{0D83B2CA-4175-4908-B7BF-C4896C1389DE}" type="presOf" srcId="{516DDFBE-BA26-4EEF-A249-DCDEE208EF6A}" destId="{F6A25A79-6FC1-41AF-B8BB-EC600ACCBD2D}" srcOrd="0" destOrd="0" presId="urn:microsoft.com/office/officeart/2005/8/layout/orgChart1"/>
    <dgm:cxn modelId="{36CD64CC-548A-40BB-ACB3-BDFFECEAC336}" type="presOf" srcId="{BE66AF5C-964F-49FD-86B2-E663D10BD5EA}" destId="{77633C0D-0F83-4791-8F7C-5CC906EBD1D2}" srcOrd="1" destOrd="0" presId="urn:microsoft.com/office/officeart/2005/8/layout/orgChart1"/>
    <dgm:cxn modelId="{40AA9BCC-04D1-4526-B236-E070F5F31EEC}" type="presOf" srcId="{E25C3237-8FAD-4FAE-8538-7A8DD536648B}" destId="{BB8755BA-007A-4513-A276-C5135E7B961A}" srcOrd="0" destOrd="0" presId="urn:microsoft.com/office/officeart/2005/8/layout/orgChart1"/>
    <dgm:cxn modelId="{4578A6CC-F59D-4FFB-A44C-FC0868874857}" type="presOf" srcId="{B2419310-A3DC-47B3-8BA1-9510D14B685A}" destId="{F15D7AB4-5B2A-46AA-8F2E-EB6B7F88EA50}" srcOrd="1" destOrd="0" presId="urn:microsoft.com/office/officeart/2005/8/layout/orgChart1"/>
    <dgm:cxn modelId="{B6EB2ACE-0F83-4F0E-B52C-55D35C361108}" srcId="{7381CB35-A57B-4817-870B-A1F605C97B13}" destId="{CF6A5E27-10CC-4947-BA3F-6743964529B0}" srcOrd="1" destOrd="0" parTransId="{3F0ECE84-D634-4D39-942B-9EA3D7F9656A}" sibTransId="{0FF69DC3-26C9-425C-9EE0-A72773FBA7A5}"/>
    <dgm:cxn modelId="{D24862D5-3D88-4E6E-83F0-BD22E6E9E3A5}" type="presOf" srcId="{731A0A60-999A-428D-AC82-D776C2508CEE}" destId="{801E441F-A10B-4733-B31F-FE2A0BF5A83A}" srcOrd="0" destOrd="0" presId="urn:microsoft.com/office/officeart/2005/8/layout/orgChart1"/>
    <dgm:cxn modelId="{39A32DD6-7423-45B6-8867-5FDE0D819BEF}" srcId="{DA4C37D5-E7D3-442B-9101-65AC78E65582}" destId="{E0550AAE-BE06-4FD2-A194-8B26DC47194B}" srcOrd="7" destOrd="0" parTransId="{0C7FC0E4-E63B-4A56-AF6B-28B8AA49BEAE}" sibTransId="{901788A6-CE3F-4188-8370-5751818E7CC9}"/>
    <dgm:cxn modelId="{BAA98BD6-2ED1-4147-90BE-1F1F110A2461}" type="presOf" srcId="{412D008D-DE00-47C6-A5A9-E8C2CFEB71D4}" destId="{4475B6AD-F4FE-4196-9683-180FF24B6735}" srcOrd="1" destOrd="0" presId="urn:microsoft.com/office/officeart/2005/8/layout/orgChart1"/>
    <dgm:cxn modelId="{9A38CED6-7B32-4EB6-9C6F-F7F3DFA926F6}" type="presOf" srcId="{7381CB35-A57B-4817-870B-A1F605C97B13}" destId="{DF525127-BC48-4E5B-8A08-E64C09432337}" srcOrd="1" destOrd="0" presId="urn:microsoft.com/office/officeart/2005/8/layout/orgChart1"/>
    <dgm:cxn modelId="{6CA403D7-2675-404C-ABE3-219032BCCEA9}" type="presOf" srcId="{189D189D-6B9F-474B-9DE6-277F4A0796E3}" destId="{16226A68-CAA4-487E-8B4E-4F8BA43E2A30}" srcOrd="0" destOrd="0" presId="urn:microsoft.com/office/officeart/2005/8/layout/orgChart1"/>
    <dgm:cxn modelId="{85B3A4D7-1FC4-4C36-98D0-1CD3BF9E554B}" type="presOf" srcId="{4731B788-07C8-44B4-987A-E91D684C5608}" destId="{B9E9BC28-F1DD-49CC-A886-A89A9AB76E72}" srcOrd="0" destOrd="0" presId="urn:microsoft.com/office/officeart/2005/8/layout/orgChart1"/>
    <dgm:cxn modelId="{818150D8-7A9C-4DAE-8EAE-D342B294B5A2}" type="presOf" srcId="{930C0A9F-C360-4B25-BD26-EEE4AD57F9CE}" destId="{E1383CAA-E25D-488B-A11C-0406D6FFA462}" srcOrd="0" destOrd="0" presId="urn:microsoft.com/office/officeart/2005/8/layout/orgChart1"/>
    <dgm:cxn modelId="{BA8DC8D9-4A3B-4296-95BE-4E01AD73B337}" type="presOf" srcId="{CF6A5E27-10CC-4947-BA3F-6743964529B0}" destId="{EB4D8A08-1BDC-463E-8E89-C9388E992FC2}" srcOrd="0" destOrd="0" presId="urn:microsoft.com/office/officeart/2005/8/layout/orgChart1"/>
    <dgm:cxn modelId="{E296CADA-A769-47F5-ACFA-5D92F1202259}" type="presOf" srcId="{B2419310-A3DC-47B3-8BA1-9510D14B685A}" destId="{8F3D4704-F1A7-40AB-A9B7-589D13524C9A}" srcOrd="0" destOrd="0" presId="urn:microsoft.com/office/officeart/2005/8/layout/orgChart1"/>
    <dgm:cxn modelId="{D7563ADC-65F0-478D-BA0F-98BC687EBE85}" srcId="{DC512523-5749-4EDD-A0A7-B21E71A6779A}" destId="{9862276B-3020-4D87-90BB-151C1B0CC37B}" srcOrd="0" destOrd="0" parTransId="{702D1C97-41EB-47F9-86DD-B3D3D164B32D}" sibTransId="{EDEC58DC-8D6B-4DB2-93F2-E576476816B9}"/>
    <dgm:cxn modelId="{1FAB0CDD-FA64-424C-B01C-7291CD9C27C5}" type="presOf" srcId="{516DDFBE-BA26-4EEF-A249-DCDEE208EF6A}" destId="{346C02F9-8510-4E69-ADE4-72CAC992C212}" srcOrd="1" destOrd="0" presId="urn:microsoft.com/office/officeart/2005/8/layout/orgChart1"/>
    <dgm:cxn modelId="{6D3197DE-B131-4978-B11E-E3D18DBBB532}" type="presOf" srcId="{B32DAB1C-3873-4AEA-94DC-F12AB92A943F}" destId="{C5C8CAA5-9205-423C-8811-FD5056787BE9}" srcOrd="0" destOrd="0" presId="urn:microsoft.com/office/officeart/2005/8/layout/orgChart1"/>
    <dgm:cxn modelId="{C3F236E0-265E-4856-B440-3B52DF60F195}" type="presOf" srcId="{3FA055D8-B8EB-419A-AFAE-FFA9556A89A1}" destId="{F3FAA46D-34E6-429C-BB1B-57608E327F5B}" srcOrd="0" destOrd="0" presId="urn:microsoft.com/office/officeart/2005/8/layout/orgChart1"/>
    <dgm:cxn modelId="{A13363E3-99E6-4DE8-8850-C551679754B7}" type="presOf" srcId="{DC512523-5749-4EDD-A0A7-B21E71A6779A}" destId="{AE4C2DBF-A352-442E-8EA1-53E9BC48156F}" srcOrd="0" destOrd="0" presId="urn:microsoft.com/office/officeart/2005/8/layout/orgChart1"/>
    <dgm:cxn modelId="{A8F2DFE3-FC1E-4CC0-AFD6-A52D4B21B43D}" type="presOf" srcId="{ADC4E1E7-2126-4E92-B315-D3D7AC484E50}" destId="{55F33EC1-F0E2-48D5-B4C2-AE13BEA68A35}" srcOrd="1" destOrd="0" presId="urn:microsoft.com/office/officeart/2005/8/layout/orgChart1"/>
    <dgm:cxn modelId="{04A509E4-784D-413B-8FD6-7D0BB23D16D1}" type="presOf" srcId="{89BD2E95-89FF-4BE3-AC85-78A4C786E091}" destId="{0A6C43CD-28CA-4957-82F2-3216CE007B5C}" srcOrd="0" destOrd="0" presId="urn:microsoft.com/office/officeart/2005/8/layout/orgChart1"/>
    <dgm:cxn modelId="{39BA0DE4-DBAE-4457-AFB0-0B69712F99FA}" srcId="{D2AAA5AE-39D3-462E-8C68-0458751EBFFF}" destId="{77660561-AEC0-4292-B859-DFA212AD8CC9}" srcOrd="0" destOrd="0" parTransId="{71F077EF-02AE-4F19-90FE-5FFA18B3B99D}" sibTransId="{16116035-8942-4D6E-8795-030101EF33C1}"/>
    <dgm:cxn modelId="{62C155E6-83BD-42E0-B1F6-24A5C0F8B667}" type="presOf" srcId="{7381CB35-A57B-4817-870B-A1F605C97B13}" destId="{39176A90-8394-4EAA-8DAB-20EE2CF35D61}" srcOrd="0" destOrd="0" presId="urn:microsoft.com/office/officeart/2005/8/layout/orgChart1"/>
    <dgm:cxn modelId="{642365E9-A48F-4EE4-97A4-E3470E3F2684}" type="presOf" srcId="{8AEA5E41-203E-4CCF-A29E-838240880645}" destId="{1BE2B226-17BB-4402-81EA-26D8AD2C91D9}" srcOrd="0" destOrd="0" presId="urn:microsoft.com/office/officeart/2005/8/layout/orgChart1"/>
    <dgm:cxn modelId="{0FE6A1EB-D844-455C-9BCE-97026590B276}" type="presOf" srcId="{DA4C37D5-E7D3-442B-9101-65AC78E65582}" destId="{4F78F47C-26C3-4F84-95F2-286AA7A13C60}" srcOrd="1" destOrd="0" presId="urn:microsoft.com/office/officeart/2005/8/layout/orgChart1"/>
    <dgm:cxn modelId="{B8EEA4EB-F9A1-4375-88F6-8C30FD5266B4}" type="presOf" srcId="{702D1C97-41EB-47F9-86DD-B3D3D164B32D}" destId="{E2474C01-1C8E-4397-9FDE-F07BE230E922}" srcOrd="0" destOrd="0" presId="urn:microsoft.com/office/officeart/2005/8/layout/orgChart1"/>
    <dgm:cxn modelId="{E83AA1EC-1827-4891-AD6B-9CC4AC6933C7}" srcId="{46069142-6846-4500-93CB-E2EB0D1EF926}" destId="{FB2BB4FB-8B27-4EFB-B832-3E910612EAB5}" srcOrd="1" destOrd="0" parTransId="{FFC963E3-4F9C-4827-B17F-4F97226C6B57}" sibTransId="{D9996545-EB9F-429C-B9DC-F951C821943A}"/>
    <dgm:cxn modelId="{D168BCEC-4C9A-45FA-A6F9-78172AFFC9B6}" type="presOf" srcId="{F2D8F3F8-8944-437D-9BAB-3C4A46AE1237}" destId="{E802B1D6-0CFC-4331-9327-F6FD6416BA01}" srcOrd="0" destOrd="0" presId="urn:microsoft.com/office/officeart/2005/8/layout/orgChart1"/>
    <dgm:cxn modelId="{25FB25EE-7A22-4A59-8616-084C28AC2178}" srcId="{DA4C37D5-E7D3-442B-9101-65AC78E65582}" destId="{516DDFBE-BA26-4EEF-A249-DCDEE208EF6A}" srcOrd="6" destOrd="0" parTransId="{8AEA5E41-203E-4CCF-A29E-838240880645}" sibTransId="{22ABFAD9-9F56-473A-94BD-009F38637252}"/>
    <dgm:cxn modelId="{B4E917F0-B371-4FBA-84B6-7AD1D36D0F15}" type="presOf" srcId="{EDEC1B4F-2317-462E-A307-833395C7D7A8}" destId="{96DE502F-4CF0-4A4B-9AEC-1C5BA01CFED8}" srcOrd="0" destOrd="0" presId="urn:microsoft.com/office/officeart/2005/8/layout/orgChart1"/>
    <dgm:cxn modelId="{B284EFF1-3D7B-4EF5-8355-4DEED80A8E88}" type="presOf" srcId="{ADC4E1E7-2126-4E92-B315-D3D7AC484E50}" destId="{49FEA4C1-38ED-4233-B1B3-F584A493B678}" srcOrd="0" destOrd="0" presId="urn:microsoft.com/office/officeart/2005/8/layout/orgChart1"/>
    <dgm:cxn modelId="{788A3BF2-FCCB-4B1D-876C-C991EBCC8E15}" type="presOf" srcId="{46069142-6846-4500-93CB-E2EB0D1EF926}" destId="{14DAC2A5-D369-42AE-A925-23D6AEEC1FE9}" srcOrd="0" destOrd="0" presId="urn:microsoft.com/office/officeart/2005/8/layout/orgChart1"/>
    <dgm:cxn modelId="{538249F2-8C12-43EE-91FE-418361BA3240}" srcId="{DC512523-5749-4EDD-A0A7-B21E71A6779A}" destId="{731A0A60-999A-428D-AC82-D776C2508CEE}" srcOrd="3" destOrd="0" parTransId="{7E62615B-6856-410F-A22F-6214BEB90E2F}" sibTransId="{82867069-1A52-4430-8EF4-FFE7CA3F4143}"/>
    <dgm:cxn modelId="{1A2DE8F2-A144-4E5D-8AFA-0EB9760A476E}" type="presOf" srcId="{CF48C5C8-D0A5-41BC-98C5-99494E7944DB}" destId="{E8DE1B63-AF60-492B-89A4-7EFEA35A1CFB}" srcOrd="1" destOrd="0" presId="urn:microsoft.com/office/officeart/2005/8/layout/orgChart1"/>
    <dgm:cxn modelId="{DCEAB2F3-4705-4749-B9DC-1A18BAE6156C}" type="presOf" srcId="{9862276B-3020-4D87-90BB-151C1B0CC37B}" destId="{F3CBD4F2-68AE-4890-9967-42D76956F0F4}" srcOrd="1" destOrd="0" presId="urn:microsoft.com/office/officeart/2005/8/layout/orgChart1"/>
    <dgm:cxn modelId="{A20727F4-36D4-4897-955C-3467F4F650DB}" type="presOf" srcId="{CD0E6DFC-E7BE-4E09-8B85-855A3293411D}" destId="{CD44084C-ED4B-4B89-97AA-3CED363585F8}" srcOrd="0" destOrd="0" presId="urn:microsoft.com/office/officeart/2005/8/layout/orgChart1"/>
    <dgm:cxn modelId="{A8EE18F5-25B7-4BF6-9613-AB7D79883FC3}" srcId="{77660561-AEC0-4292-B859-DFA212AD8CC9}" destId="{74169AB4-5F6A-4817-BA43-A5E648AA545C}" srcOrd="1" destOrd="0" parTransId="{3EB107AF-56E9-4768-AE6B-AC3AA2361DED}" sibTransId="{DE0526A8-3DC8-4E10-A668-B2754173DE9F}"/>
    <dgm:cxn modelId="{40E97CF7-E549-4889-A953-DCFC20281903}" type="presOf" srcId="{FBC71F35-E58B-4FEC-BE6C-35064B0B60A3}" destId="{6ADB0E34-555B-425B-BF05-70F0924AD4A7}" srcOrd="0" destOrd="0" presId="urn:microsoft.com/office/officeart/2005/8/layout/orgChart1"/>
    <dgm:cxn modelId="{BA34BAFA-44D6-40C9-8CC5-542A67CA3174}" type="presOf" srcId="{CEA32053-F845-455B-8A93-5844D5095D08}" destId="{7FE61E3D-CB1B-4D10-A4E3-06F829D1E316}" srcOrd="1" destOrd="0" presId="urn:microsoft.com/office/officeart/2005/8/layout/orgChart1"/>
    <dgm:cxn modelId="{45B668FC-360A-4162-89CB-5FDE1746CB37}" type="presOf" srcId="{EDEC1B4F-2317-462E-A307-833395C7D7A8}" destId="{226849F6-1762-408D-A9D9-D6097CEFA29F}" srcOrd="1" destOrd="0" presId="urn:microsoft.com/office/officeart/2005/8/layout/orgChart1"/>
    <dgm:cxn modelId="{E5F6E0FD-2D38-4BCF-802D-9F0244CC7485}" type="presOf" srcId="{22B984C2-1B11-4C25-B72E-7A2FDE9540EA}" destId="{785A8002-FE0C-4762-9874-3BE1AFCCA8AA}" srcOrd="1" destOrd="0" presId="urn:microsoft.com/office/officeart/2005/8/layout/orgChart1"/>
    <dgm:cxn modelId="{D51573FE-613B-44CA-B621-52174B0EAFCC}" type="presOf" srcId="{135BE384-9FF2-4865-AF4E-9A2D54D13B97}" destId="{B5AD598F-DE35-473D-AC5A-94E10BFAF472}" srcOrd="1" destOrd="0" presId="urn:microsoft.com/office/officeart/2005/8/layout/orgChart1"/>
    <dgm:cxn modelId="{2554E719-F20F-4E0F-A179-C6369FC2018F}" type="presParOf" srcId="{FFA912DE-3224-40EA-BB3F-8A9F93DDFFAA}" destId="{D73C53E5-86AB-4C67-A039-A85B69AE58E3}" srcOrd="0" destOrd="0" presId="urn:microsoft.com/office/officeart/2005/8/layout/orgChart1"/>
    <dgm:cxn modelId="{0B8CC76A-E639-4D6A-804E-6E0A57DCC488}" type="presParOf" srcId="{D73C53E5-86AB-4C67-A039-A85B69AE58E3}" destId="{AEF3C756-44E5-4F16-A1BF-11C440F5E596}" srcOrd="0" destOrd="0" presId="urn:microsoft.com/office/officeart/2005/8/layout/orgChart1"/>
    <dgm:cxn modelId="{850BCB2F-4512-4AAD-A737-FA58420BF41D}" type="presParOf" srcId="{AEF3C756-44E5-4F16-A1BF-11C440F5E596}" destId="{11539736-84BB-47BE-9067-46FE4BF1629E}" srcOrd="0" destOrd="0" presId="urn:microsoft.com/office/officeart/2005/8/layout/orgChart1"/>
    <dgm:cxn modelId="{36CFF62C-ADF4-49CA-8F32-F3D62D117D60}" type="presParOf" srcId="{AEF3C756-44E5-4F16-A1BF-11C440F5E596}" destId="{3395DC62-2FBE-4D45-97BD-21AB205E1A1B}" srcOrd="1" destOrd="0" presId="urn:microsoft.com/office/officeart/2005/8/layout/orgChart1"/>
    <dgm:cxn modelId="{4020CEAF-AF19-448F-8AFA-D2B4C7657FCE}" type="presParOf" srcId="{D73C53E5-86AB-4C67-A039-A85B69AE58E3}" destId="{EA8743E8-E169-4436-B2BD-BA6E6B91B952}" srcOrd="1" destOrd="0" presId="urn:microsoft.com/office/officeart/2005/8/layout/orgChart1"/>
    <dgm:cxn modelId="{4A4FA840-3A3A-46BA-9D2E-D766F92D5A1E}" type="presParOf" srcId="{EA8743E8-E169-4436-B2BD-BA6E6B91B952}" destId="{B34FF06D-2EED-41C2-8CFB-DE053EFEF4AF}" srcOrd="0" destOrd="0" presId="urn:microsoft.com/office/officeart/2005/8/layout/orgChart1"/>
    <dgm:cxn modelId="{7B367D96-24D8-4569-8140-33DAAD529F7F}" type="presParOf" srcId="{EA8743E8-E169-4436-B2BD-BA6E6B91B952}" destId="{4D684F80-F6CF-4C51-9EC4-9C345E41820D}" srcOrd="1" destOrd="0" presId="urn:microsoft.com/office/officeart/2005/8/layout/orgChart1"/>
    <dgm:cxn modelId="{FBEC6129-630A-4092-AF1D-2FF0F51A065C}" type="presParOf" srcId="{4D684F80-F6CF-4C51-9EC4-9C345E41820D}" destId="{92BF2C87-76F3-4990-9127-26B57ACC6A57}" srcOrd="0" destOrd="0" presId="urn:microsoft.com/office/officeart/2005/8/layout/orgChart1"/>
    <dgm:cxn modelId="{F030282D-EFC3-4AC8-B436-2E76E05F2792}" type="presParOf" srcId="{92BF2C87-76F3-4990-9127-26B57ACC6A57}" destId="{481AA56A-23EB-4C67-83E6-4B7C2626D9E0}" srcOrd="0" destOrd="0" presId="urn:microsoft.com/office/officeart/2005/8/layout/orgChart1"/>
    <dgm:cxn modelId="{B955BD5A-0692-45FC-8A7D-055042650B5C}" type="presParOf" srcId="{92BF2C87-76F3-4990-9127-26B57ACC6A57}" destId="{77633C0D-0F83-4791-8F7C-5CC906EBD1D2}" srcOrd="1" destOrd="0" presId="urn:microsoft.com/office/officeart/2005/8/layout/orgChart1"/>
    <dgm:cxn modelId="{54C8DE84-9CFF-4D3A-B898-35B69D2EDE3E}" type="presParOf" srcId="{4D684F80-F6CF-4C51-9EC4-9C345E41820D}" destId="{3946632F-4667-4D6E-8784-D0A88CC23CE6}" srcOrd="1" destOrd="0" presId="urn:microsoft.com/office/officeart/2005/8/layout/orgChart1"/>
    <dgm:cxn modelId="{BD94B3EF-55C9-40D2-AAAC-8EC4E905AE7B}" type="presParOf" srcId="{3946632F-4667-4D6E-8784-D0A88CC23CE6}" destId="{7793472C-B70E-4F28-A834-F13B0B8BBE86}" srcOrd="0" destOrd="0" presId="urn:microsoft.com/office/officeart/2005/8/layout/orgChart1"/>
    <dgm:cxn modelId="{98F490C0-949E-4BD4-905E-F09CBE50D111}" type="presParOf" srcId="{3946632F-4667-4D6E-8784-D0A88CC23CE6}" destId="{221A2939-7D40-4877-A7C8-B089DAFDC377}" srcOrd="1" destOrd="0" presId="urn:microsoft.com/office/officeart/2005/8/layout/orgChart1"/>
    <dgm:cxn modelId="{5FE447F1-4D8A-4A37-BB06-DDB76F4136D8}" type="presParOf" srcId="{221A2939-7D40-4877-A7C8-B089DAFDC377}" destId="{95527444-5DA7-4331-BA8B-C7EF31A189B3}" srcOrd="0" destOrd="0" presId="urn:microsoft.com/office/officeart/2005/8/layout/orgChart1"/>
    <dgm:cxn modelId="{257A3D5F-449A-4F2E-8724-DC0670F6475C}" type="presParOf" srcId="{95527444-5DA7-4331-BA8B-C7EF31A189B3}" destId="{E7397BB6-C66D-4637-8FAD-DCA7449D83EC}" srcOrd="0" destOrd="0" presId="urn:microsoft.com/office/officeart/2005/8/layout/orgChart1"/>
    <dgm:cxn modelId="{9458176E-C282-4DBA-AEDC-EE81816A5527}" type="presParOf" srcId="{95527444-5DA7-4331-BA8B-C7EF31A189B3}" destId="{AF861CD0-CA9C-4A29-9115-2C78CA4D3314}" srcOrd="1" destOrd="0" presId="urn:microsoft.com/office/officeart/2005/8/layout/orgChart1"/>
    <dgm:cxn modelId="{F39E6869-D6F5-4882-A3A6-3219A5A4186F}" type="presParOf" srcId="{221A2939-7D40-4877-A7C8-B089DAFDC377}" destId="{E54C6EB4-6007-49F2-95D7-B9A9B1757F17}" srcOrd="1" destOrd="0" presId="urn:microsoft.com/office/officeart/2005/8/layout/orgChart1"/>
    <dgm:cxn modelId="{686BE7A1-A7BD-4C93-91B4-D89F1C70FAAF}" type="presParOf" srcId="{221A2939-7D40-4877-A7C8-B089DAFDC377}" destId="{48924190-8A0C-4BAD-A53E-5185C95BD4E2}" srcOrd="2" destOrd="0" presId="urn:microsoft.com/office/officeart/2005/8/layout/orgChart1"/>
    <dgm:cxn modelId="{30695FD7-9132-4C8B-8981-3E732A7577EA}" type="presParOf" srcId="{3946632F-4667-4D6E-8784-D0A88CC23CE6}" destId="{B9E9BC28-F1DD-49CC-A886-A89A9AB76E72}" srcOrd="2" destOrd="0" presId="urn:microsoft.com/office/officeart/2005/8/layout/orgChart1"/>
    <dgm:cxn modelId="{31F930AB-9E41-4321-B574-1DA8C07B4A86}" type="presParOf" srcId="{3946632F-4667-4D6E-8784-D0A88CC23CE6}" destId="{0AB1498B-2F80-48A2-9AF6-A70A71C8B9B6}" srcOrd="3" destOrd="0" presId="urn:microsoft.com/office/officeart/2005/8/layout/orgChart1"/>
    <dgm:cxn modelId="{06BB6BF1-611A-4FBE-BD76-4DED241EAD6F}" type="presParOf" srcId="{0AB1498B-2F80-48A2-9AF6-A70A71C8B9B6}" destId="{AD69AA41-583A-4FC5-B753-72029305C9D5}" srcOrd="0" destOrd="0" presId="urn:microsoft.com/office/officeart/2005/8/layout/orgChart1"/>
    <dgm:cxn modelId="{929FA8CA-B1BE-4392-BCBB-B30563906B69}" type="presParOf" srcId="{AD69AA41-583A-4FC5-B753-72029305C9D5}" destId="{32ADF370-0071-46DC-A93C-3AEBA692031C}" srcOrd="0" destOrd="0" presId="urn:microsoft.com/office/officeart/2005/8/layout/orgChart1"/>
    <dgm:cxn modelId="{3F6D6CAE-FA65-4218-816A-08C0E9F6D5D5}" type="presParOf" srcId="{AD69AA41-583A-4FC5-B753-72029305C9D5}" destId="{4475B6AD-F4FE-4196-9683-180FF24B6735}" srcOrd="1" destOrd="0" presId="urn:microsoft.com/office/officeart/2005/8/layout/orgChart1"/>
    <dgm:cxn modelId="{0F68B20B-63DA-488A-B81A-F3A87BF8DA0B}" type="presParOf" srcId="{0AB1498B-2F80-48A2-9AF6-A70A71C8B9B6}" destId="{8738981C-080B-443C-82FA-7B46ABA9DB7D}" srcOrd="1" destOrd="0" presId="urn:microsoft.com/office/officeart/2005/8/layout/orgChart1"/>
    <dgm:cxn modelId="{296DBDBF-18DB-40B2-B177-CC5815BDAEB3}" type="presParOf" srcId="{0AB1498B-2F80-48A2-9AF6-A70A71C8B9B6}" destId="{CD1ACA82-A875-4FF8-B5BC-3BE99F7E2583}" srcOrd="2" destOrd="0" presId="urn:microsoft.com/office/officeart/2005/8/layout/orgChart1"/>
    <dgm:cxn modelId="{12AFBD14-55C1-46C9-AB52-4B331CBE93F1}" type="presParOf" srcId="{3946632F-4667-4D6E-8784-D0A88CC23CE6}" destId="{BB8755BA-007A-4513-A276-C5135E7B961A}" srcOrd="4" destOrd="0" presId="urn:microsoft.com/office/officeart/2005/8/layout/orgChart1"/>
    <dgm:cxn modelId="{17A95518-7C0C-45DB-8BB9-8E8B199206CD}" type="presParOf" srcId="{3946632F-4667-4D6E-8784-D0A88CC23CE6}" destId="{D8516744-AF4C-4E86-BE73-7A2E00DA4464}" srcOrd="5" destOrd="0" presId="urn:microsoft.com/office/officeart/2005/8/layout/orgChart1"/>
    <dgm:cxn modelId="{4168305F-CF63-45EF-A471-80896B2E2AC8}" type="presParOf" srcId="{D8516744-AF4C-4E86-BE73-7A2E00DA4464}" destId="{1976E36D-A7E9-44AC-865B-9A75B9E3B057}" srcOrd="0" destOrd="0" presId="urn:microsoft.com/office/officeart/2005/8/layout/orgChart1"/>
    <dgm:cxn modelId="{344C4108-EAAA-4518-8AB4-4430BD65DC23}" type="presParOf" srcId="{1976E36D-A7E9-44AC-865B-9A75B9E3B057}" destId="{C8DA8B21-18B4-4578-92F5-98AAF21F3473}" srcOrd="0" destOrd="0" presId="urn:microsoft.com/office/officeart/2005/8/layout/orgChart1"/>
    <dgm:cxn modelId="{FA11A538-9F0D-4366-BE38-9571C8CAEA1D}" type="presParOf" srcId="{1976E36D-A7E9-44AC-865B-9A75B9E3B057}" destId="{785A8002-FE0C-4762-9874-3BE1AFCCA8AA}" srcOrd="1" destOrd="0" presId="urn:microsoft.com/office/officeart/2005/8/layout/orgChart1"/>
    <dgm:cxn modelId="{6B5AABF0-07EA-4B0A-B5A4-33B22F205682}" type="presParOf" srcId="{D8516744-AF4C-4E86-BE73-7A2E00DA4464}" destId="{8CA99A39-B5AE-48B2-BA9F-6FC17EADD87F}" srcOrd="1" destOrd="0" presId="urn:microsoft.com/office/officeart/2005/8/layout/orgChart1"/>
    <dgm:cxn modelId="{02B70477-BA42-415C-A542-AD646A788648}" type="presParOf" srcId="{D8516744-AF4C-4E86-BE73-7A2E00DA4464}" destId="{49ED2C95-B9E8-4D2A-B9FB-08D45ACDD6A6}" srcOrd="2" destOrd="0" presId="urn:microsoft.com/office/officeart/2005/8/layout/orgChart1"/>
    <dgm:cxn modelId="{5A2E90C1-A3F5-4B63-8F99-1B9E330E0F47}" type="presParOf" srcId="{4D684F80-F6CF-4C51-9EC4-9C345E41820D}" destId="{8B2CEE1D-5975-4C23-8C28-0B353974E69A}" srcOrd="2" destOrd="0" presId="urn:microsoft.com/office/officeart/2005/8/layout/orgChart1"/>
    <dgm:cxn modelId="{B3492BEE-9647-4291-9F2B-200AB4823AFB}" type="presParOf" srcId="{EA8743E8-E169-4436-B2BD-BA6E6B91B952}" destId="{FCD00361-F517-4D25-8D59-9CC1BFA0C22F}" srcOrd="2" destOrd="0" presId="urn:microsoft.com/office/officeart/2005/8/layout/orgChart1"/>
    <dgm:cxn modelId="{72A2C624-DB8B-4319-8CA5-07C6C5165218}" type="presParOf" srcId="{EA8743E8-E169-4436-B2BD-BA6E6B91B952}" destId="{EDF418B3-6363-4549-845B-6B132B8204A3}" srcOrd="3" destOrd="0" presId="urn:microsoft.com/office/officeart/2005/8/layout/orgChart1"/>
    <dgm:cxn modelId="{33468337-7880-4CB3-B435-FC86DC0B1DCB}" type="presParOf" srcId="{EDF418B3-6363-4549-845B-6B132B8204A3}" destId="{A44ABBE0-38BB-414F-AC48-428FD246EEBB}" srcOrd="0" destOrd="0" presId="urn:microsoft.com/office/officeart/2005/8/layout/orgChart1"/>
    <dgm:cxn modelId="{954DF4D8-1406-4036-9F31-B742F54AB65D}" type="presParOf" srcId="{A44ABBE0-38BB-414F-AC48-428FD246EEBB}" destId="{6081C729-CB74-4D30-A572-F4F7C350250E}" srcOrd="0" destOrd="0" presId="urn:microsoft.com/office/officeart/2005/8/layout/orgChart1"/>
    <dgm:cxn modelId="{77977922-7642-4706-A76A-007C60256C64}" type="presParOf" srcId="{A44ABBE0-38BB-414F-AC48-428FD246EEBB}" destId="{EC467925-09AD-46E4-8E00-90CD969EFB4B}" srcOrd="1" destOrd="0" presId="urn:microsoft.com/office/officeart/2005/8/layout/orgChart1"/>
    <dgm:cxn modelId="{EFBBC887-E674-4DD0-AB41-77589F926804}" type="presParOf" srcId="{EDF418B3-6363-4549-845B-6B132B8204A3}" destId="{28CC526D-FDCF-4ACD-9DD7-1C0F58C34924}" srcOrd="1" destOrd="0" presId="urn:microsoft.com/office/officeart/2005/8/layout/orgChart1"/>
    <dgm:cxn modelId="{B137A22C-9EEF-4F7E-A97D-9D28DC7FED88}" type="presParOf" srcId="{28CC526D-FDCF-4ACD-9DD7-1C0F58C34924}" destId="{F9062A16-1EF3-49DF-8077-70F79BB6FF2B}" srcOrd="0" destOrd="0" presId="urn:microsoft.com/office/officeart/2005/8/layout/orgChart1"/>
    <dgm:cxn modelId="{91A802FC-2774-4892-8B75-47D30139CD8E}" type="presParOf" srcId="{28CC526D-FDCF-4ACD-9DD7-1C0F58C34924}" destId="{0541DCB0-DF75-422C-B5EC-C24A2169C4AB}" srcOrd="1" destOrd="0" presId="urn:microsoft.com/office/officeart/2005/8/layout/orgChart1"/>
    <dgm:cxn modelId="{2BC705E5-A204-481F-8052-317D9A0B183E}" type="presParOf" srcId="{0541DCB0-DF75-422C-B5EC-C24A2169C4AB}" destId="{8A303180-5735-489B-906C-9AAF52CEC6A8}" srcOrd="0" destOrd="0" presId="urn:microsoft.com/office/officeart/2005/8/layout/orgChart1"/>
    <dgm:cxn modelId="{9E6BB34B-1C2B-47EE-AB82-10896168F003}" type="presParOf" srcId="{8A303180-5735-489B-906C-9AAF52CEC6A8}" destId="{9ED39B18-F6AA-4220-9065-5BC4871BE731}" srcOrd="0" destOrd="0" presId="urn:microsoft.com/office/officeart/2005/8/layout/orgChart1"/>
    <dgm:cxn modelId="{C3BB0BC3-B928-4016-99D5-B7FDEAF7354F}" type="presParOf" srcId="{8A303180-5735-489B-906C-9AAF52CEC6A8}" destId="{4E6087C2-6AEB-42A8-91E5-CAD955D5A59F}" srcOrd="1" destOrd="0" presId="urn:microsoft.com/office/officeart/2005/8/layout/orgChart1"/>
    <dgm:cxn modelId="{E3440C58-EF30-429C-A84A-14F32E79B93B}" type="presParOf" srcId="{0541DCB0-DF75-422C-B5EC-C24A2169C4AB}" destId="{04E38DB8-D6C2-4FA9-BAF1-476EFF45E6B0}" srcOrd="1" destOrd="0" presId="urn:microsoft.com/office/officeart/2005/8/layout/orgChart1"/>
    <dgm:cxn modelId="{0824F8C1-FA12-4C23-B2E0-F810EE4FEDB3}" type="presParOf" srcId="{0541DCB0-DF75-422C-B5EC-C24A2169C4AB}" destId="{C53BEF49-0FF4-4C55-B155-9A7302098B8E}" srcOrd="2" destOrd="0" presId="urn:microsoft.com/office/officeart/2005/8/layout/orgChart1"/>
    <dgm:cxn modelId="{5C5465CB-77B2-4FFF-956C-542C0CDBA9BE}" type="presParOf" srcId="{28CC526D-FDCF-4ACD-9DD7-1C0F58C34924}" destId="{67873E7B-2F6A-4F6B-8751-8DD1F7200FFE}" srcOrd="2" destOrd="0" presId="urn:microsoft.com/office/officeart/2005/8/layout/orgChart1"/>
    <dgm:cxn modelId="{E234295F-884E-46DD-8B10-12A0924A9919}" type="presParOf" srcId="{28CC526D-FDCF-4ACD-9DD7-1C0F58C34924}" destId="{D46F87E9-F995-48BE-B3A9-737C8ACDC6D4}" srcOrd="3" destOrd="0" presId="urn:microsoft.com/office/officeart/2005/8/layout/orgChart1"/>
    <dgm:cxn modelId="{6AC0DE56-F40D-4FCE-BCA4-718C24850488}" type="presParOf" srcId="{D46F87E9-F995-48BE-B3A9-737C8ACDC6D4}" destId="{52A542B4-87E6-470E-8082-9F35B92F48FF}" srcOrd="0" destOrd="0" presId="urn:microsoft.com/office/officeart/2005/8/layout/orgChart1"/>
    <dgm:cxn modelId="{325BF92F-7582-45BF-B8FE-E6D0A8D9A3A9}" type="presParOf" srcId="{52A542B4-87E6-470E-8082-9F35B92F48FF}" destId="{7CB2E617-B29E-42AD-9D97-164F43181CFC}" srcOrd="0" destOrd="0" presId="urn:microsoft.com/office/officeart/2005/8/layout/orgChart1"/>
    <dgm:cxn modelId="{6D490313-F67D-4AD0-8AE2-719829A604B5}" type="presParOf" srcId="{52A542B4-87E6-470E-8082-9F35B92F48FF}" destId="{28F87A4F-368B-435B-826E-DEBD922F38C3}" srcOrd="1" destOrd="0" presId="urn:microsoft.com/office/officeart/2005/8/layout/orgChart1"/>
    <dgm:cxn modelId="{ABE697FC-9B43-4F62-8626-526A41374C9E}" type="presParOf" srcId="{D46F87E9-F995-48BE-B3A9-737C8ACDC6D4}" destId="{2E2D7C9C-883E-423F-869B-0F5A81C652A0}" srcOrd="1" destOrd="0" presId="urn:microsoft.com/office/officeart/2005/8/layout/orgChart1"/>
    <dgm:cxn modelId="{014C7EDF-FD91-4671-8FBF-FCC7E36F5758}" type="presParOf" srcId="{D46F87E9-F995-48BE-B3A9-737C8ACDC6D4}" destId="{1E4668B1-13BB-411E-9F71-9C33512E837F}" srcOrd="2" destOrd="0" presId="urn:microsoft.com/office/officeart/2005/8/layout/orgChart1"/>
    <dgm:cxn modelId="{79C0BA52-70C3-4775-8FD3-1A68D65421D4}" type="presParOf" srcId="{EDF418B3-6363-4549-845B-6B132B8204A3}" destId="{B28F89A6-8DDF-47CB-8378-AFC718C1062E}" srcOrd="2" destOrd="0" presId="urn:microsoft.com/office/officeart/2005/8/layout/orgChart1"/>
    <dgm:cxn modelId="{4DA4A29E-0EAA-437D-BE00-F370BC2466E6}" type="presParOf" srcId="{EA8743E8-E169-4436-B2BD-BA6E6B91B952}" destId="{63D91EA7-F983-4552-AEE9-BDF5DE3F546C}" srcOrd="4" destOrd="0" presId="urn:microsoft.com/office/officeart/2005/8/layout/orgChart1"/>
    <dgm:cxn modelId="{3DFEF846-6E8E-4511-9C09-9CDB27E9D44F}" type="presParOf" srcId="{EA8743E8-E169-4436-B2BD-BA6E6B91B952}" destId="{3636EEE2-6FD8-47F3-98AA-80C214A87DA4}" srcOrd="5" destOrd="0" presId="urn:microsoft.com/office/officeart/2005/8/layout/orgChart1"/>
    <dgm:cxn modelId="{616CABA8-0C2A-4FB1-A4E9-66EFFDAEE4AE}" type="presParOf" srcId="{3636EEE2-6FD8-47F3-98AA-80C214A87DA4}" destId="{21BD7992-98DE-46E0-B800-38ADFF4691A9}" srcOrd="0" destOrd="0" presId="urn:microsoft.com/office/officeart/2005/8/layout/orgChart1"/>
    <dgm:cxn modelId="{D8240422-2D1F-4E92-9384-CC375E1DAD75}" type="presParOf" srcId="{21BD7992-98DE-46E0-B800-38ADFF4691A9}" destId="{2840DD0D-04E7-4FDC-AC88-FCBB13499182}" srcOrd="0" destOrd="0" presId="urn:microsoft.com/office/officeart/2005/8/layout/orgChart1"/>
    <dgm:cxn modelId="{138E2812-2000-4C4D-9732-E3A71ED6FA56}" type="presParOf" srcId="{21BD7992-98DE-46E0-B800-38ADFF4691A9}" destId="{4F78F47C-26C3-4F84-95F2-286AA7A13C60}" srcOrd="1" destOrd="0" presId="urn:microsoft.com/office/officeart/2005/8/layout/orgChart1"/>
    <dgm:cxn modelId="{A5730132-C8F6-4AE5-A79E-9E9A26538E2E}" type="presParOf" srcId="{3636EEE2-6FD8-47F3-98AA-80C214A87DA4}" destId="{0DBC4EF7-1CB8-406E-9CBF-9412F87093A0}" srcOrd="1" destOrd="0" presId="urn:microsoft.com/office/officeart/2005/8/layout/orgChart1"/>
    <dgm:cxn modelId="{5C61470D-919B-423F-8B96-7BE7FE7E0F4D}" type="presParOf" srcId="{0DBC4EF7-1CB8-406E-9CBF-9412F87093A0}" destId="{F33094C9-262C-48AC-B632-FC64A740BD9E}" srcOrd="0" destOrd="0" presId="urn:microsoft.com/office/officeart/2005/8/layout/orgChart1"/>
    <dgm:cxn modelId="{1A109713-9C09-4991-9702-1769C5C6232D}" type="presParOf" srcId="{0DBC4EF7-1CB8-406E-9CBF-9412F87093A0}" destId="{CBFBC2FE-8FBA-47D9-B179-67EDEAE152E3}" srcOrd="1" destOrd="0" presId="urn:microsoft.com/office/officeart/2005/8/layout/orgChart1"/>
    <dgm:cxn modelId="{C88371E9-8DE8-4533-97BF-126627859691}" type="presParOf" srcId="{CBFBC2FE-8FBA-47D9-B179-67EDEAE152E3}" destId="{4033A260-1FDD-42EF-9D04-D73DA10A8ED3}" srcOrd="0" destOrd="0" presId="urn:microsoft.com/office/officeart/2005/8/layout/orgChart1"/>
    <dgm:cxn modelId="{1DD8AEBD-5907-4FFD-8142-F1DBA5792AE7}" type="presParOf" srcId="{4033A260-1FDD-42EF-9D04-D73DA10A8ED3}" destId="{CD44084C-ED4B-4B89-97AA-3CED363585F8}" srcOrd="0" destOrd="0" presId="urn:microsoft.com/office/officeart/2005/8/layout/orgChart1"/>
    <dgm:cxn modelId="{D51FBD09-E858-4E8C-AECE-4887F4167C5D}" type="presParOf" srcId="{4033A260-1FDD-42EF-9D04-D73DA10A8ED3}" destId="{9B7CC673-BD32-4FC6-B93B-1C92D660141C}" srcOrd="1" destOrd="0" presId="urn:microsoft.com/office/officeart/2005/8/layout/orgChart1"/>
    <dgm:cxn modelId="{C0CA332C-4FE8-4F17-8CB1-20A348B23839}" type="presParOf" srcId="{CBFBC2FE-8FBA-47D9-B179-67EDEAE152E3}" destId="{4A47BAE6-4F6E-40F7-90CB-F638B6418FE4}" srcOrd="1" destOrd="0" presId="urn:microsoft.com/office/officeart/2005/8/layout/orgChart1"/>
    <dgm:cxn modelId="{6216F0FF-16EF-4875-8629-817F5F4C0398}" type="presParOf" srcId="{CBFBC2FE-8FBA-47D9-B179-67EDEAE152E3}" destId="{66C392E1-5A28-4C41-BAE6-73968D7DF828}" srcOrd="2" destOrd="0" presId="urn:microsoft.com/office/officeart/2005/8/layout/orgChart1"/>
    <dgm:cxn modelId="{916B6450-1C01-42C0-AF19-BA037C535FDD}" type="presParOf" srcId="{0DBC4EF7-1CB8-406E-9CBF-9412F87093A0}" destId="{2051F203-563A-41BD-9B6D-46BB59A03FBC}" srcOrd="2" destOrd="0" presId="urn:microsoft.com/office/officeart/2005/8/layout/orgChart1"/>
    <dgm:cxn modelId="{9B842F71-6756-4DAC-B2CB-BCF80610CE37}" type="presParOf" srcId="{0DBC4EF7-1CB8-406E-9CBF-9412F87093A0}" destId="{4B53202E-4569-4396-9CAF-24C80FB19024}" srcOrd="3" destOrd="0" presId="urn:microsoft.com/office/officeart/2005/8/layout/orgChart1"/>
    <dgm:cxn modelId="{4B92545C-1EB3-4ECE-956D-1D1682D83F1F}" type="presParOf" srcId="{4B53202E-4569-4396-9CAF-24C80FB19024}" destId="{8E3FF264-82BD-44F3-9111-1329225341B1}" srcOrd="0" destOrd="0" presId="urn:microsoft.com/office/officeart/2005/8/layout/orgChart1"/>
    <dgm:cxn modelId="{C5192AF6-F9D2-4C1B-9094-B116C7A664D6}" type="presParOf" srcId="{8E3FF264-82BD-44F3-9111-1329225341B1}" destId="{BF16458D-85A0-4443-99F2-3441C078057A}" srcOrd="0" destOrd="0" presId="urn:microsoft.com/office/officeart/2005/8/layout/orgChart1"/>
    <dgm:cxn modelId="{4360D7BF-0449-413A-ADE0-02BBAABFB50F}" type="presParOf" srcId="{8E3FF264-82BD-44F3-9111-1329225341B1}" destId="{58084F2B-8F25-4AA7-8EB2-0E24281C2479}" srcOrd="1" destOrd="0" presId="urn:microsoft.com/office/officeart/2005/8/layout/orgChart1"/>
    <dgm:cxn modelId="{06214938-FF57-4333-B6C9-F2895016D095}" type="presParOf" srcId="{4B53202E-4569-4396-9CAF-24C80FB19024}" destId="{6691AD3F-C2FA-47CC-AB64-A0BA03102171}" srcOrd="1" destOrd="0" presId="urn:microsoft.com/office/officeart/2005/8/layout/orgChart1"/>
    <dgm:cxn modelId="{E13A0066-4CBE-4823-A72F-1F02409AA4EB}" type="presParOf" srcId="{4B53202E-4569-4396-9CAF-24C80FB19024}" destId="{6BA824DB-CAAB-4683-B665-31B991EF7D85}" srcOrd="2" destOrd="0" presId="urn:microsoft.com/office/officeart/2005/8/layout/orgChart1"/>
    <dgm:cxn modelId="{CCB2B1A8-FAAB-4065-9FDC-543B3940F7FC}" type="presParOf" srcId="{0DBC4EF7-1CB8-406E-9CBF-9412F87093A0}" destId="{C04AA019-184B-4151-9328-EEAE08430BE6}" srcOrd="4" destOrd="0" presId="urn:microsoft.com/office/officeart/2005/8/layout/orgChart1"/>
    <dgm:cxn modelId="{F9D8012F-9F47-4F86-A03B-DB314D15CE4D}" type="presParOf" srcId="{0DBC4EF7-1CB8-406E-9CBF-9412F87093A0}" destId="{7674369B-26DD-444F-9954-DF83756F560D}" srcOrd="5" destOrd="0" presId="urn:microsoft.com/office/officeart/2005/8/layout/orgChart1"/>
    <dgm:cxn modelId="{91B79867-8CE5-4303-83E4-70DEC43A3F48}" type="presParOf" srcId="{7674369B-26DD-444F-9954-DF83756F560D}" destId="{D39F3238-7857-4AF7-9C9C-6B110A815DC4}" srcOrd="0" destOrd="0" presId="urn:microsoft.com/office/officeart/2005/8/layout/orgChart1"/>
    <dgm:cxn modelId="{D870A554-E2A0-4791-8F05-E818E02F2D9B}" type="presParOf" srcId="{D39F3238-7857-4AF7-9C9C-6B110A815DC4}" destId="{4C03C0A3-9C9D-4815-B8F0-A7FB03614311}" srcOrd="0" destOrd="0" presId="urn:microsoft.com/office/officeart/2005/8/layout/orgChart1"/>
    <dgm:cxn modelId="{451D1B2B-613B-48C1-A9DF-B825C2C101B7}" type="presParOf" srcId="{D39F3238-7857-4AF7-9C9C-6B110A815DC4}" destId="{B5AD598F-DE35-473D-AC5A-94E10BFAF472}" srcOrd="1" destOrd="0" presId="urn:microsoft.com/office/officeart/2005/8/layout/orgChart1"/>
    <dgm:cxn modelId="{EDEE3495-E6E1-4746-91FB-43ACC190B525}" type="presParOf" srcId="{7674369B-26DD-444F-9954-DF83756F560D}" destId="{BA84F5A6-4233-42F7-93D4-C7DD4932E5FD}" srcOrd="1" destOrd="0" presId="urn:microsoft.com/office/officeart/2005/8/layout/orgChart1"/>
    <dgm:cxn modelId="{9BF0AF97-8F48-4CA1-98FA-9BFE51A86655}" type="presParOf" srcId="{7674369B-26DD-444F-9954-DF83756F560D}" destId="{0EB76CF4-5D25-4621-A36A-512D1F095425}" srcOrd="2" destOrd="0" presId="urn:microsoft.com/office/officeart/2005/8/layout/orgChart1"/>
    <dgm:cxn modelId="{86C83DD1-B19E-4413-BAD7-8A2440046F95}" type="presParOf" srcId="{0DBC4EF7-1CB8-406E-9CBF-9412F87093A0}" destId="{E83E068C-32A1-4B97-AF7D-1E6501C4BE0E}" srcOrd="6" destOrd="0" presId="urn:microsoft.com/office/officeart/2005/8/layout/orgChart1"/>
    <dgm:cxn modelId="{696042D6-8690-4B5D-8724-29FF70BEEF1F}" type="presParOf" srcId="{0DBC4EF7-1CB8-406E-9CBF-9412F87093A0}" destId="{5B1F1EAE-F18B-49FE-AF4E-31C7FCC5CC66}" srcOrd="7" destOrd="0" presId="urn:microsoft.com/office/officeart/2005/8/layout/orgChart1"/>
    <dgm:cxn modelId="{F2CD19F4-596A-4DE1-9EA1-64E77BEEAD07}" type="presParOf" srcId="{5B1F1EAE-F18B-49FE-AF4E-31C7FCC5CC66}" destId="{118E5249-C990-43AF-A70A-591CEEFFB5C2}" srcOrd="0" destOrd="0" presId="urn:microsoft.com/office/officeart/2005/8/layout/orgChart1"/>
    <dgm:cxn modelId="{AC8F9597-0B59-405F-900B-FD46F0057959}" type="presParOf" srcId="{118E5249-C990-43AF-A70A-591CEEFFB5C2}" destId="{26643718-5BC7-4C62-A72A-A03CEF7E1656}" srcOrd="0" destOrd="0" presId="urn:microsoft.com/office/officeart/2005/8/layout/orgChart1"/>
    <dgm:cxn modelId="{43C7E9E9-22C4-44ED-B625-1CF78E4660DF}" type="presParOf" srcId="{118E5249-C990-43AF-A70A-591CEEFFB5C2}" destId="{E67B7942-0F1E-4098-BBD6-692BF96695AC}" srcOrd="1" destOrd="0" presId="urn:microsoft.com/office/officeart/2005/8/layout/orgChart1"/>
    <dgm:cxn modelId="{24D43AAB-EFC5-4214-BB69-7606550F87BB}" type="presParOf" srcId="{5B1F1EAE-F18B-49FE-AF4E-31C7FCC5CC66}" destId="{4B71C232-1F80-4D22-BC40-3EBD7E12124A}" srcOrd="1" destOrd="0" presId="urn:microsoft.com/office/officeart/2005/8/layout/orgChart1"/>
    <dgm:cxn modelId="{0C3324DB-ADFC-4656-A87D-A160DFB036B5}" type="presParOf" srcId="{5B1F1EAE-F18B-49FE-AF4E-31C7FCC5CC66}" destId="{C822BDD8-0ED3-4FF5-B6FA-3A4F050B5353}" srcOrd="2" destOrd="0" presId="urn:microsoft.com/office/officeart/2005/8/layout/orgChart1"/>
    <dgm:cxn modelId="{3126D288-3CA9-46C5-8B14-12B944A67540}" type="presParOf" srcId="{0DBC4EF7-1CB8-406E-9CBF-9412F87093A0}" destId="{FE163525-D189-4044-AEEA-09619467A27B}" srcOrd="8" destOrd="0" presId="urn:microsoft.com/office/officeart/2005/8/layout/orgChart1"/>
    <dgm:cxn modelId="{443FAD17-A643-4A13-918E-38257802409C}" type="presParOf" srcId="{0DBC4EF7-1CB8-406E-9CBF-9412F87093A0}" destId="{AC7E6609-5C3F-435F-B11C-5FF4491B1AAA}" srcOrd="9" destOrd="0" presId="urn:microsoft.com/office/officeart/2005/8/layout/orgChart1"/>
    <dgm:cxn modelId="{B1966FB8-6627-44E6-8B02-11C2C53DBAB7}" type="presParOf" srcId="{AC7E6609-5C3F-435F-B11C-5FF4491B1AAA}" destId="{3EFD0D8E-A1AF-4E51-99B6-DBF9CDB82BEF}" srcOrd="0" destOrd="0" presId="urn:microsoft.com/office/officeart/2005/8/layout/orgChart1"/>
    <dgm:cxn modelId="{3E5A23BD-DC01-4D30-9EB9-2CBD36258F80}" type="presParOf" srcId="{3EFD0D8E-A1AF-4E51-99B6-DBF9CDB82BEF}" destId="{268E1FF5-7391-4E17-A97B-E92C9BD476D2}" srcOrd="0" destOrd="0" presId="urn:microsoft.com/office/officeart/2005/8/layout/orgChart1"/>
    <dgm:cxn modelId="{99A7FDFF-95D2-44C1-9B0D-9F6D2442A3E8}" type="presParOf" srcId="{3EFD0D8E-A1AF-4E51-99B6-DBF9CDB82BEF}" destId="{EB6AF25B-A71D-4569-85B5-5468DCE1D6DA}" srcOrd="1" destOrd="0" presId="urn:microsoft.com/office/officeart/2005/8/layout/orgChart1"/>
    <dgm:cxn modelId="{B1B07428-30D0-4353-A874-EEC2167FD05F}" type="presParOf" srcId="{AC7E6609-5C3F-435F-B11C-5FF4491B1AAA}" destId="{0E93F540-BDD8-4657-A568-6C2EE1608704}" srcOrd="1" destOrd="0" presId="urn:microsoft.com/office/officeart/2005/8/layout/orgChart1"/>
    <dgm:cxn modelId="{021192F2-98F0-4D72-B280-721ED3F17FBA}" type="presParOf" srcId="{AC7E6609-5C3F-435F-B11C-5FF4491B1AAA}" destId="{F0363452-90A4-4461-A9E3-935DD8C77875}" srcOrd="2" destOrd="0" presId="urn:microsoft.com/office/officeart/2005/8/layout/orgChart1"/>
    <dgm:cxn modelId="{9A71A6B3-1473-4F97-A44E-16F22D66F4E9}" type="presParOf" srcId="{0DBC4EF7-1CB8-406E-9CBF-9412F87093A0}" destId="{E1383CAA-E25D-488B-A11C-0406D6FFA462}" srcOrd="10" destOrd="0" presId="urn:microsoft.com/office/officeart/2005/8/layout/orgChart1"/>
    <dgm:cxn modelId="{CEC1B040-C0EF-4843-A76B-3921432FE818}" type="presParOf" srcId="{0DBC4EF7-1CB8-406E-9CBF-9412F87093A0}" destId="{E656B45A-5968-4B7B-B739-A848D718AF75}" srcOrd="11" destOrd="0" presId="urn:microsoft.com/office/officeart/2005/8/layout/orgChart1"/>
    <dgm:cxn modelId="{4544E54B-8554-40A6-820D-3553EEF88071}" type="presParOf" srcId="{E656B45A-5968-4B7B-B739-A848D718AF75}" destId="{8A875254-220B-49CB-8DD2-EF82140A08E1}" srcOrd="0" destOrd="0" presId="urn:microsoft.com/office/officeart/2005/8/layout/orgChart1"/>
    <dgm:cxn modelId="{B2977245-6E35-4592-B733-530CD9A00450}" type="presParOf" srcId="{8A875254-220B-49CB-8DD2-EF82140A08E1}" destId="{0A6C43CD-28CA-4957-82F2-3216CE007B5C}" srcOrd="0" destOrd="0" presId="urn:microsoft.com/office/officeart/2005/8/layout/orgChart1"/>
    <dgm:cxn modelId="{56A931A0-7294-4397-92AA-25CF698DC043}" type="presParOf" srcId="{8A875254-220B-49CB-8DD2-EF82140A08E1}" destId="{473850B3-537E-46AB-B47B-5C185FDE1ED8}" srcOrd="1" destOrd="0" presId="urn:microsoft.com/office/officeart/2005/8/layout/orgChart1"/>
    <dgm:cxn modelId="{E8C2F0F4-C25C-42BA-99BE-16CD8E57569D}" type="presParOf" srcId="{E656B45A-5968-4B7B-B739-A848D718AF75}" destId="{082C1A13-3DE5-48D4-B274-0FDEA56A3975}" srcOrd="1" destOrd="0" presId="urn:microsoft.com/office/officeart/2005/8/layout/orgChart1"/>
    <dgm:cxn modelId="{94612A63-5178-4D93-860F-CD5F4DB6B198}" type="presParOf" srcId="{E656B45A-5968-4B7B-B739-A848D718AF75}" destId="{3B3889A9-1A8E-433D-AD6E-3F5A5AD4CB61}" srcOrd="2" destOrd="0" presId="urn:microsoft.com/office/officeart/2005/8/layout/orgChart1"/>
    <dgm:cxn modelId="{0B766978-C220-400F-953E-34C1739780D0}" type="presParOf" srcId="{0DBC4EF7-1CB8-406E-9CBF-9412F87093A0}" destId="{1BE2B226-17BB-4402-81EA-26D8AD2C91D9}" srcOrd="12" destOrd="0" presId="urn:microsoft.com/office/officeart/2005/8/layout/orgChart1"/>
    <dgm:cxn modelId="{68257521-CB8B-4DA7-8CA0-20886D5AAC71}" type="presParOf" srcId="{0DBC4EF7-1CB8-406E-9CBF-9412F87093A0}" destId="{74108AC7-A288-42E6-BF0E-60B00A08E8BD}" srcOrd="13" destOrd="0" presId="urn:microsoft.com/office/officeart/2005/8/layout/orgChart1"/>
    <dgm:cxn modelId="{39053A46-91FC-460B-B30E-03EC090B900F}" type="presParOf" srcId="{74108AC7-A288-42E6-BF0E-60B00A08E8BD}" destId="{25178048-DA96-4392-B433-4B85A3E47661}" srcOrd="0" destOrd="0" presId="urn:microsoft.com/office/officeart/2005/8/layout/orgChart1"/>
    <dgm:cxn modelId="{177C5F21-11E3-4616-8839-FC60ACBEA5AC}" type="presParOf" srcId="{25178048-DA96-4392-B433-4B85A3E47661}" destId="{F6A25A79-6FC1-41AF-B8BB-EC600ACCBD2D}" srcOrd="0" destOrd="0" presId="urn:microsoft.com/office/officeart/2005/8/layout/orgChart1"/>
    <dgm:cxn modelId="{A324585A-8C42-4838-A62E-ECEFB589C2A3}" type="presParOf" srcId="{25178048-DA96-4392-B433-4B85A3E47661}" destId="{346C02F9-8510-4E69-ADE4-72CAC992C212}" srcOrd="1" destOrd="0" presId="urn:microsoft.com/office/officeart/2005/8/layout/orgChart1"/>
    <dgm:cxn modelId="{E706370C-A286-4B91-92A1-BF8192AFCCF8}" type="presParOf" srcId="{74108AC7-A288-42E6-BF0E-60B00A08E8BD}" destId="{486D6A55-34D6-4DF2-A529-490CFA8CA5F8}" srcOrd="1" destOrd="0" presId="urn:microsoft.com/office/officeart/2005/8/layout/orgChart1"/>
    <dgm:cxn modelId="{D9115866-6393-450B-B367-B270E84A0EC2}" type="presParOf" srcId="{74108AC7-A288-42E6-BF0E-60B00A08E8BD}" destId="{47A99307-B283-4DF3-92ED-B9565E0CB780}" srcOrd="2" destOrd="0" presId="urn:microsoft.com/office/officeart/2005/8/layout/orgChart1"/>
    <dgm:cxn modelId="{85BF5B70-7B7A-4EA5-83CE-089AACFA4D2A}" type="presParOf" srcId="{0DBC4EF7-1CB8-406E-9CBF-9412F87093A0}" destId="{982E54A0-AD8D-4C5D-B20C-917D54A45C55}" srcOrd="14" destOrd="0" presId="urn:microsoft.com/office/officeart/2005/8/layout/orgChart1"/>
    <dgm:cxn modelId="{B5D9C3D4-7CDC-440C-8207-4F885E717854}" type="presParOf" srcId="{0DBC4EF7-1CB8-406E-9CBF-9412F87093A0}" destId="{2AFFE457-585A-4E7A-8CCE-0635CEE90B89}" srcOrd="15" destOrd="0" presId="urn:microsoft.com/office/officeart/2005/8/layout/orgChart1"/>
    <dgm:cxn modelId="{EC3312D6-7BC5-43FE-B6B4-81B4335F47E0}" type="presParOf" srcId="{2AFFE457-585A-4E7A-8CCE-0635CEE90B89}" destId="{AA888077-2F16-47E4-80DD-F723F3720CE4}" srcOrd="0" destOrd="0" presId="urn:microsoft.com/office/officeart/2005/8/layout/orgChart1"/>
    <dgm:cxn modelId="{8394EAA3-B3F0-4128-ACFE-6E4988599105}" type="presParOf" srcId="{AA888077-2F16-47E4-80DD-F723F3720CE4}" destId="{365D78BC-8C53-4B61-BD4F-303666612163}" srcOrd="0" destOrd="0" presId="urn:microsoft.com/office/officeart/2005/8/layout/orgChart1"/>
    <dgm:cxn modelId="{6DAD7C6B-9544-4615-86AA-5894D2464495}" type="presParOf" srcId="{AA888077-2F16-47E4-80DD-F723F3720CE4}" destId="{C19C2EA3-3B93-4F83-B8EF-BB6F1A543E98}" srcOrd="1" destOrd="0" presId="urn:microsoft.com/office/officeart/2005/8/layout/orgChart1"/>
    <dgm:cxn modelId="{EA27CC5C-80C2-4EC3-A168-2B96F35DDAC3}" type="presParOf" srcId="{2AFFE457-585A-4E7A-8CCE-0635CEE90B89}" destId="{653DD54D-C831-44C8-9403-84D5F2777C1D}" srcOrd="1" destOrd="0" presId="urn:microsoft.com/office/officeart/2005/8/layout/orgChart1"/>
    <dgm:cxn modelId="{489C6F22-61F3-487C-A7E3-37719C8E653F}" type="presParOf" srcId="{2AFFE457-585A-4E7A-8CCE-0635CEE90B89}" destId="{E050856B-9FD4-4136-9221-5C15A66ADBEB}" srcOrd="2" destOrd="0" presId="urn:microsoft.com/office/officeart/2005/8/layout/orgChart1"/>
    <dgm:cxn modelId="{332B21D1-B5BC-44E7-AE6F-DE677B32C10B}" type="presParOf" srcId="{3636EEE2-6FD8-47F3-98AA-80C214A87DA4}" destId="{F5D133D2-F505-4F01-A800-9BB5B4864BF4}" srcOrd="2" destOrd="0" presId="urn:microsoft.com/office/officeart/2005/8/layout/orgChart1"/>
    <dgm:cxn modelId="{139EB8EE-BB56-43BA-BD27-7989B8985B3D}" type="presParOf" srcId="{EA8743E8-E169-4436-B2BD-BA6E6B91B952}" destId="{E802B1D6-0CFC-4331-9327-F6FD6416BA01}" srcOrd="6" destOrd="0" presId="urn:microsoft.com/office/officeart/2005/8/layout/orgChart1"/>
    <dgm:cxn modelId="{4EADEA5B-A4B6-49B2-9D21-311FCA1C9EF5}" type="presParOf" srcId="{EA8743E8-E169-4436-B2BD-BA6E6B91B952}" destId="{3BDFD451-E603-462A-8DF6-3A640CA10F13}" srcOrd="7" destOrd="0" presId="urn:microsoft.com/office/officeart/2005/8/layout/orgChart1"/>
    <dgm:cxn modelId="{E0F659FE-866A-44E9-8B2E-AB2DBE55D10F}" type="presParOf" srcId="{3BDFD451-E603-462A-8DF6-3A640CA10F13}" destId="{7C731995-A6B2-4E35-9C54-52362115A959}" srcOrd="0" destOrd="0" presId="urn:microsoft.com/office/officeart/2005/8/layout/orgChart1"/>
    <dgm:cxn modelId="{4712B653-8A70-47F1-B125-A1266AFA0F96}" type="presParOf" srcId="{7C731995-A6B2-4E35-9C54-52362115A959}" destId="{AE4C2DBF-A352-442E-8EA1-53E9BC48156F}" srcOrd="0" destOrd="0" presId="urn:microsoft.com/office/officeart/2005/8/layout/orgChart1"/>
    <dgm:cxn modelId="{C03D49AA-8EF0-4A1C-AD9D-7398B8B4D01F}" type="presParOf" srcId="{7C731995-A6B2-4E35-9C54-52362115A959}" destId="{3AEEC5B7-F6FC-4A0D-B980-C820FEAEE4E3}" srcOrd="1" destOrd="0" presId="urn:microsoft.com/office/officeart/2005/8/layout/orgChart1"/>
    <dgm:cxn modelId="{803A1A6D-D3D0-4C6B-B465-773BB506F823}" type="presParOf" srcId="{3BDFD451-E603-462A-8DF6-3A640CA10F13}" destId="{6618BF1D-DF17-4005-AB44-78920A82B710}" srcOrd="1" destOrd="0" presId="urn:microsoft.com/office/officeart/2005/8/layout/orgChart1"/>
    <dgm:cxn modelId="{771FA2D8-E0FC-49AE-A817-F6BEDA406F4A}" type="presParOf" srcId="{6618BF1D-DF17-4005-AB44-78920A82B710}" destId="{E2474C01-1C8E-4397-9FDE-F07BE230E922}" srcOrd="0" destOrd="0" presId="urn:microsoft.com/office/officeart/2005/8/layout/orgChart1"/>
    <dgm:cxn modelId="{286BC093-690F-4CA1-96D4-C03F09D91EB6}" type="presParOf" srcId="{6618BF1D-DF17-4005-AB44-78920A82B710}" destId="{0BD3CCDF-5066-4DA4-82F7-7D0E0AC230D8}" srcOrd="1" destOrd="0" presId="urn:microsoft.com/office/officeart/2005/8/layout/orgChart1"/>
    <dgm:cxn modelId="{E800881B-D156-4825-8B4D-692A71382861}" type="presParOf" srcId="{0BD3CCDF-5066-4DA4-82F7-7D0E0AC230D8}" destId="{4BDA8DC2-2C9A-4309-B8FF-37090299DA3E}" srcOrd="0" destOrd="0" presId="urn:microsoft.com/office/officeart/2005/8/layout/orgChart1"/>
    <dgm:cxn modelId="{BFC118A7-3178-4103-846B-3B63DE0BAAB7}" type="presParOf" srcId="{4BDA8DC2-2C9A-4309-B8FF-37090299DA3E}" destId="{E1E7FEEB-1C64-4160-B778-08284D9318AD}" srcOrd="0" destOrd="0" presId="urn:microsoft.com/office/officeart/2005/8/layout/orgChart1"/>
    <dgm:cxn modelId="{2B27053D-4B3D-4F3E-BA73-F9BC95F7D208}" type="presParOf" srcId="{4BDA8DC2-2C9A-4309-B8FF-37090299DA3E}" destId="{F3CBD4F2-68AE-4890-9967-42D76956F0F4}" srcOrd="1" destOrd="0" presId="urn:microsoft.com/office/officeart/2005/8/layout/orgChart1"/>
    <dgm:cxn modelId="{E8943F32-6C62-4A3E-ABC6-6C1083C2D1A2}" type="presParOf" srcId="{0BD3CCDF-5066-4DA4-82F7-7D0E0AC230D8}" destId="{363AD8B9-B492-4A7A-A3A3-254AD0E6AA36}" srcOrd="1" destOrd="0" presId="urn:microsoft.com/office/officeart/2005/8/layout/orgChart1"/>
    <dgm:cxn modelId="{29056729-48BB-4A49-B7F6-DF06659F07EE}" type="presParOf" srcId="{0BD3CCDF-5066-4DA4-82F7-7D0E0AC230D8}" destId="{6E5924E7-B940-4ECF-857A-07645894EA40}" srcOrd="2" destOrd="0" presId="urn:microsoft.com/office/officeart/2005/8/layout/orgChart1"/>
    <dgm:cxn modelId="{68B520F6-5BE2-4773-B3EC-71E1C150CC1C}" type="presParOf" srcId="{6618BF1D-DF17-4005-AB44-78920A82B710}" destId="{4973CA73-099A-4BFB-999E-C66AE688DBE3}" srcOrd="2" destOrd="0" presId="urn:microsoft.com/office/officeart/2005/8/layout/orgChart1"/>
    <dgm:cxn modelId="{A602BA11-B78E-4FCB-989D-0DE72318FF09}" type="presParOf" srcId="{6618BF1D-DF17-4005-AB44-78920A82B710}" destId="{AD09C187-531B-484B-90E1-60220494231F}" srcOrd="3" destOrd="0" presId="urn:microsoft.com/office/officeart/2005/8/layout/orgChart1"/>
    <dgm:cxn modelId="{FC7F86B8-EF18-4A95-ACA2-B0FABEC27EAF}" type="presParOf" srcId="{AD09C187-531B-484B-90E1-60220494231F}" destId="{F61FB421-3663-4C58-9547-A9351CD98D73}" srcOrd="0" destOrd="0" presId="urn:microsoft.com/office/officeart/2005/8/layout/orgChart1"/>
    <dgm:cxn modelId="{834DCC13-929D-4BAC-8D6D-7844A9529DCB}" type="presParOf" srcId="{F61FB421-3663-4C58-9547-A9351CD98D73}" destId="{E38C483F-F54E-4F5C-93A6-4AA21C6A6D54}" srcOrd="0" destOrd="0" presId="urn:microsoft.com/office/officeart/2005/8/layout/orgChart1"/>
    <dgm:cxn modelId="{FB4C962A-712C-482F-B3F5-8A7D700FDD9C}" type="presParOf" srcId="{F61FB421-3663-4C58-9547-A9351CD98D73}" destId="{E8DE1B63-AF60-492B-89A4-7EFEA35A1CFB}" srcOrd="1" destOrd="0" presId="urn:microsoft.com/office/officeart/2005/8/layout/orgChart1"/>
    <dgm:cxn modelId="{C6E98A3D-2D73-4197-81C1-F247C8E580F9}" type="presParOf" srcId="{AD09C187-531B-484B-90E1-60220494231F}" destId="{ACD91A8E-4FE2-4C1F-A250-71E0F000466A}" srcOrd="1" destOrd="0" presId="urn:microsoft.com/office/officeart/2005/8/layout/orgChart1"/>
    <dgm:cxn modelId="{6295AB07-4529-4638-9826-CB0C2509D11D}" type="presParOf" srcId="{AD09C187-531B-484B-90E1-60220494231F}" destId="{65A85DF4-7C4F-4458-8370-D1CFAF993558}" srcOrd="2" destOrd="0" presId="urn:microsoft.com/office/officeart/2005/8/layout/orgChart1"/>
    <dgm:cxn modelId="{FBB02A8E-3CB3-4FCF-A781-DB8DA289C58B}" type="presParOf" srcId="{6618BF1D-DF17-4005-AB44-78920A82B710}" destId="{C8A420D4-B332-4303-9D6B-02F9B37C0921}" srcOrd="4" destOrd="0" presId="urn:microsoft.com/office/officeart/2005/8/layout/orgChart1"/>
    <dgm:cxn modelId="{72EC3BE8-B308-4653-82E3-44F09CB92005}" type="presParOf" srcId="{6618BF1D-DF17-4005-AB44-78920A82B710}" destId="{01932A1F-9DD9-4DFB-B873-DEF1A5CB07F5}" srcOrd="5" destOrd="0" presId="urn:microsoft.com/office/officeart/2005/8/layout/orgChart1"/>
    <dgm:cxn modelId="{57BC3EAD-04C5-4743-8B60-E79BB209EC9F}" type="presParOf" srcId="{01932A1F-9DD9-4DFB-B873-DEF1A5CB07F5}" destId="{5D0971DD-3079-4AA4-9C83-F556B9E99635}" srcOrd="0" destOrd="0" presId="urn:microsoft.com/office/officeart/2005/8/layout/orgChart1"/>
    <dgm:cxn modelId="{AF74F410-7EC6-477C-B015-6B7E78027CCA}" type="presParOf" srcId="{5D0971DD-3079-4AA4-9C83-F556B9E99635}" destId="{E092887C-0AD6-4200-A9AE-F3323E0560D8}" srcOrd="0" destOrd="0" presId="urn:microsoft.com/office/officeart/2005/8/layout/orgChart1"/>
    <dgm:cxn modelId="{F599584F-EB79-458A-87EF-8F28D06BA5AA}" type="presParOf" srcId="{5D0971DD-3079-4AA4-9C83-F556B9E99635}" destId="{F8A33E2B-7B7F-4B56-9B08-4521F18922B6}" srcOrd="1" destOrd="0" presId="urn:microsoft.com/office/officeart/2005/8/layout/orgChart1"/>
    <dgm:cxn modelId="{68928425-335F-497F-A410-663388B530A4}" type="presParOf" srcId="{01932A1F-9DD9-4DFB-B873-DEF1A5CB07F5}" destId="{9A1FE8F9-A949-4953-B8B5-B6E1B711784F}" srcOrd="1" destOrd="0" presId="urn:microsoft.com/office/officeart/2005/8/layout/orgChart1"/>
    <dgm:cxn modelId="{56E766E4-9377-4CC8-A958-267D70E691F9}" type="presParOf" srcId="{01932A1F-9DD9-4DFB-B873-DEF1A5CB07F5}" destId="{A043D540-2A35-454D-929F-E0F64024D41A}" srcOrd="2" destOrd="0" presId="urn:microsoft.com/office/officeart/2005/8/layout/orgChart1"/>
    <dgm:cxn modelId="{8235F001-987C-4163-AAD5-78997BC98F73}" type="presParOf" srcId="{6618BF1D-DF17-4005-AB44-78920A82B710}" destId="{180D3FED-4DAE-4245-94FD-B4B82E64D803}" srcOrd="6" destOrd="0" presId="urn:microsoft.com/office/officeart/2005/8/layout/orgChart1"/>
    <dgm:cxn modelId="{CA071F4D-C9CE-42F8-9E3F-537999E99E0E}" type="presParOf" srcId="{6618BF1D-DF17-4005-AB44-78920A82B710}" destId="{AE4884A9-698D-4FC0-94E6-01EE369F63AF}" srcOrd="7" destOrd="0" presId="urn:microsoft.com/office/officeart/2005/8/layout/orgChart1"/>
    <dgm:cxn modelId="{2C02F887-DC9A-4149-A7F9-EAE0633F696E}" type="presParOf" srcId="{AE4884A9-698D-4FC0-94E6-01EE369F63AF}" destId="{3E8E2645-CFCD-47D8-9776-4A1E66E54DF2}" srcOrd="0" destOrd="0" presId="urn:microsoft.com/office/officeart/2005/8/layout/orgChart1"/>
    <dgm:cxn modelId="{8C1B70BC-B81B-49F9-B5D4-26FA1519CED1}" type="presParOf" srcId="{3E8E2645-CFCD-47D8-9776-4A1E66E54DF2}" destId="{801E441F-A10B-4733-B31F-FE2A0BF5A83A}" srcOrd="0" destOrd="0" presId="urn:microsoft.com/office/officeart/2005/8/layout/orgChart1"/>
    <dgm:cxn modelId="{EBCEA29A-9343-4217-8D60-69343503FA8D}" type="presParOf" srcId="{3E8E2645-CFCD-47D8-9776-4A1E66E54DF2}" destId="{6C2B019E-080D-4CF3-88A6-AB1A451F6103}" srcOrd="1" destOrd="0" presId="urn:microsoft.com/office/officeart/2005/8/layout/orgChart1"/>
    <dgm:cxn modelId="{EFDCC876-096E-4C5A-AFDC-B64BA6836B01}" type="presParOf" srcId="{AE4884A9-698D-4FC0-94E6-01EE369F63AF}" destId="{F9FF885B-0EB4-4B72-B9B1-8C456474100D}" srcOrd="1" destOrd="0" presId="urn:microsoft.com/office/officeart/2005/8/layout/orgChart1"/>
    <dgm:cxn modelId="{3D60A4F7-4F0B-4F50-B19A-08F5B2B4390E}" type="presParOf" srcId="{AE4884A9-698D-4FC0-94E6-01EE369F63AF}" destId="{E90BCB15-D20C-4DD7-A094-ABE248E9B268}" srcOrd="2" destOrd="0" presId="urn:microsoft.com/office/officeart/2005/8/layout/orgChart1"/>
    <dgm:cxn modelId="{E2BA28FA-E0DD-4F5B-A023-4D2AE27F1A63}" type="presParOf" srcId="{3BDFD451-E603-462A-8DF6-3A640CA10F13}" destId="{393D2A9B-3709-42B4-A21E-AA380F2AFE9C}" srcOrd="2" destOrd="0" presId="urn:microsoft.com/office/officeart/2005/8/layout/orgChart1"/>
    <dgm:cxn modelId="{596BA449-0F81-4E5D-BCEA-38A34805499F}" type="presParOf" srcId="{EA8743E8-E169-4436-B2BD-BA6E6B91B952}" destId="{38CABD39-B185-4A5D-9C4E-D290C0E5637C}" srcOrd="8" destOrd="0" presId="urn:microsoft.com/office/officeart/2005/8/layout/orgChart1"/>
    <dgm:cxn modelId="{5EA2DDD6-FECE-40AE-9D42-4832698D7D35}" type="presParOf" srcId="{EA8743E8-E169-4436-B2BD-BA6E6B91B952}" destId="{8FCB5D97-556B-41D3-B157-8ABF7FD1D2F1}" srcOrd="9" destOrd="0" presId="urn:microsoft.com/office/officeart/2005/8/layout/orgChart1"/>
    <dgm:cxn modelId="{4E64ACD7-D81E-49DC-867D-32295301CA7C}" type="presParOf" srcId="{8FCB5D97-556B-41D3-B157-8ABF7FD1D2F1}" destId="{2180C031-E6D2-4EB5-BE6C-ADFD21AFCDAD}" srcOrd="0" destOrd="0" presId="urn:microsoft.com/office/officeart/2005/8/layout/orgChart1"/>
    <dgm:cxn modelId="{EE1F1968-3AC6-4465-809D-542EFC9CCB77}" type="presParOf" srcId="{2180C031-E6D2-4EB5-BE6C-ADFD21AFCDAD}" destId="{96DE502F-4CF0-4A4B-9AEC-1C5BA01CFED8}" srcOrd="0" destOrd="0" presId="urn:microsoft.com/office/officeart/2005/8/layout/orgChart1"/>
    <dgm:cxn modelId="{1110AC10-23A8-4B7C-8DF3-7914D38D0DAA}" type="presParOf" srcId="{2180C031-E6D2-4EB5-BE6C-ADFD21AFCDAD}" destId="{226849F6-1762-408D-A9D9-D6097CEFA29F}" srcOrd="1" destOrd="0" presId="urn:microsoft.com/office/officeart/2005/8/layout/orgChart1"/>
    <dgm:cxn modelId="{319E06B0-1E22-4B7A-A6CD-6E287C939C2C}" type="presParOf" srcId="{8FCB5D97-556B-41D3-B157-8ABF7FD1D2F1}" destId="{F9075582-C41E-4B32-9D1D-64A302219447}" srcOrd="1" destOrd="0" presId="urn:microsoft.com/office/officeart/2005/8/layout/orgChart1"/>
    <dgm:cxn modelId="{3134667B-99BD-4A4E-9044-382F351B5ED7}" type="presParOf" srcId="{F9075582-C41E-4B32-9D1D-64A302219447}" destId="{BD39984A-8E29-47E1-8D4F-F8DF027C55DE}" srcOrd="0" destOrd="0" presId="urn:microsoft.com/office/officeart/2005/8/layout/orgChart1"/>
    <dgm:cxn modelId="{24645BC8-6C45-4FB3-9C6D-865E8B1B4F6C}" type="presParOf" srcId="{F9075582-C41E-4B32-9D1D-64A302219447}" destId="{2F6F6D11-4C1D-4A26-BE65-5DC60C4EE5B9}" srcOrd="1" destOrd="0" presId="urn:microsoft.com/office/officeart/2005/8/layout/orgChart1"/>
    <dgm:cxn modelId="{357FEA4E-7670-4C0C-8569-B1D32625F540}" type="presParOf" srcId="{2F6F6D11-4C1D-4A26-BE65-5DC60C4EE5B9}" destId="{70C342B8-4E61-4FAF-B56E-2F7CF84CD870}" srcOrd="0" destOrd="0" presId="urn:microsoft.com/office/officeart/2005/8/layout/orgChart1"/>
    <dgm:cxn modelId="{7AA5F9BA-D7A2-40E5-B4CD-5F402960A1D0}" type="presParOf" srcId="{70C342B8-4E61-4FAF-B56E-2F7CF84CD870}" destId="{16226A68-CAA4-487E-8B4E-4F8BA43E2A30}" srcOrd="0" destOrd="0" presId="urn:microsoft.com/office/officeart/2005/8/layout/orgChart1"/>
    <dgm:cxn modelId="{426E4BF9-3DE4-41DF-B101-A1C7F8F63973}" type="presParOf" srcId="{70C342B8-4E61-4FAF-B56E-2F7CF84CD870}" destId="{1F9FB1C7-3246-4CB0-9149-E684B8A20EA2}" srcOrd="1" destOrd="0" presId="urn:microsoft.com/office/officeart/2005/8/layout/orgChart1"/>
    <dgm:cxn modelId="{E3773F94-6D20-4402-9671-75C7F4E4131C}" type="presParOf" srcId="{2F6F6D11-4C1D-4A26-BE65-5DC60C4EE5B9}" destId="{DF05215C-B0FA-4DF4-98E3-24112F79BCBA}" srcOrd="1" destOrd="0" presId="urn:microsoft.com/office/officeart/2005/8/layout/orgChart1"/>
    <dgm:cxn modelId="{131B7708-4265-4D77-8D74-F9B3FB64EB49}" type="presParOf" srcId="{2F6F6D11-4C1D-4A26-BE65-5DC60C4EE5B9}" destId="{43E9F695-9B4B-4383-8F21-D2C9D7E90C5E}" srcOrd="2" destOrd="0" presId="urn:microsoft.com/office/officeart/2005/8/layout/orgChart1"/>
    <dgm:cxn modelId="{7A0742A3-EE53-46F1-917C-4C429B43107D}" type="presParOf" srcId="{F9075582-C41E-4B32-9D1D-64A302219447}" destId="{0F3BA2CD-751F-4D22-B781-86AC462F1EAC}" srcOrd="2" destOrd="0" presId="urn:microsoft.com/office/officeart/2005/8/layout/orgChart1"/>
    <dgm:cxn modelId="{D3FAD5BC-23F0-44F2-AA6F-A559CA979B10}" type="presParOf" srcId="{F9075582-C41E-4B32-9D1D-64A302219447}" destId="{2A0DB54B-2329-468C-A3C6-ACF84F07982E}" srcOrd="3" destOrd="0" presId="urn:microsoft.com/office/officeart/2005/8/layout/orgChart1"/>
    <dgm:cxn modelId="{581925DD-F3FD-4EFD-A8DA-1FF67011F689}" type="presParOf" srcId="{2A0DB54B-2329-468C-A3C6-ACF84F07982E}" destId="{F5DF140B-4827-4938-8FEA-5F9446197829}" srcOrd="0" destOrd="0" presId="urn:microsoft.com/office/officeart/2005/8/layout/orgChart1"/>
    <dgm:cxn modelId="{C76E1D8F-E120-4BE4-BDBB-135FA050FFD9}" type="presParOf" srcId="{F5DF140B-4827-4938-8FEA-5F9446197829}" destId="{49FEA4C1-38ED-4233-B1B3-F584A493B678}" srcOrd="0" destOrd="0" presId="urn:microsoft.com/office/officeart/2005/8/layout/orgChart1"/>
    <dgm:cxn modelId="{F6FA6120-5BC2-4BA4-86AC-217345658724}" type="presParOf" srcId="{F5DF140B-4827-4938-8FEA-5F9446197829}" destId="{55F33EC1-F0E2-48D5-B4C2-AE13BEA68A35}" srcOrd="1" destOrd="0" presId="urn:microsoft.com/office/officeart/2005/8/layout/orgChart1"/>
    <dgm:cxn modelId="{40ACFEC5-E108-48BB-A49D-DDC488E734D4}" type="presParOf" srcId="{2A0DB54B-2329-468C-A3C6-ACF84F07982E}" destId="{60E9E95D-3BB1-4CF3-BC34-FF52E4CD1B82}" srcOrd="1" destOrd="0" presId="urn:microsoft.com/office/officeart/2005/8/layout/orgChart1"/>
    <dgm:cxn modelId="{B4939DE7-6972-4DDE-883C-E63D7DE94EE1}" type="presParOf" srcId="{2A0DB54B-2329-468C-A3C6-ACF84F07982E}" destId="{DEE6DE2E-0A1C-4FEE-BB6B-0EEFB070F02F}" srcOrd="2" destOrd="0" presId="urn:microsoft.com/office/officeart/2005/8/layout/orgChart1"/>
    <dgm:cxn modelId="{5B23B891-6C12-4553-984D-817C864F221E}" type="presParOf" srcId="{F9075582-C41E-4B32-9D1D-64A302219447}" destId="{A77DA3E6-A226-4A95-B809-9187C0C44632}" srcOrd="4" destOrd="0" presId="urn:microsoft.com/office/officeart/2005/8/layout/orgChart1"/>
    <dgm:cxn modelId="{44C5B2AA-0720-4F75-BFF6-C20D0601EB3D}" type="presParOf" srcId="{F9075582-C41E-4B32-9D1D-64A302219447}" destId="{E6264B86-2BF9-44A1-9249-80C9F082B0A0}" srcOrd="5" destOrd="0" presId="urn:microsoft.com/office/officeart/2005/8/layout/orgChart1"/>
    <dgm:cxn modelId="{17934AAF-FA68-450F-95EA-9D8BD5552079}" type="presParOf" srcId="{E6264B86-2BF9-44A1-9249-80C9F082B0A0}" destId="{F746F08E-D7B5-43AD-8CC9-D3CD28684B0E}" srcOrd="0" destOrd="0" presId="urn:microsoft.com/office/officeart/2005/8/layout/orgChart1"/>
    <dgm:cxn modelId="{000AE413-C014-4729-BE66-34FF9F227543}" type="presParOf" srcId="{F746F08E-D7B5-43AD-8CC9-D3CD28684B0E}" destId="{D35E5E79-F3CB-4CB2-BAB1-1B4277057812}" srcOrd="0" destOrd="0" presId="urn:microsoft.com/office/officeart/2005/8/layout/orgChart1"/>
    <dgm:cxn modelId="{9A79FF49-A45B-49FB-A876-DAF42AD99EA1}" type="presParOf" srcId="{F746F08E-D7B5-43AD-8CC9-D3CD28684B0E}" destId="{BCF2807F-5CF8-4E10-AEDB-4AA20FFC638B}" srcOrd="1" destOrd="0" presId="urn:microsoft.com/office/officeart/2005/8/layout/orgChart1"/>
    <dgm:cxn modelId="{2E6E09F5-9095-446B-89EF-1679FAB7BAB9}" type="presParOf" srcId="{E6264B86-2BF9-44A1-9249-80C9F082B0A0}" destId="{6ECA7F3F-3DA0-4BBA-9C18-96116F9FD02B}" srcOrd="1" destOrd="0" presId="urn:microsoft.com/office/officeart/2005/8/layout/orgChart1"/>
    <dgm:cxn modelId="{C9C93163-18E7-4A90-8220-BD6B25277438}" type="presParOf" srcId="{E6264B86-2BF9-44A1-9249-80C9F082B0A0}" destId="{31AF38BF-74E5-4B10-BEB6-D20F115AFB09}" srcOrd="2" destOrd="0" presId="urn:microsoft.com/office/officeart/2005/8/layout/orgChart1"/>
    <dgm:cxn modelId="{32CAAC7E-7BF5-48FE-B316-9753333C6FA1}" type="presParOf" srcId="{F9075582-C41E-4B32-9D1D-64A302219447}" destId="{C5C8CAA5-9205-423C-8811-FD5056787BE9}" srcOrd="6" destOrd="0" presId="urn:microsoft.com/office/officeart/2005/8/layout/orgChart1"/>
    <dgm:cxn modelId="{780BD4EE-B024-4D46-92BA-7AB832D1D449}" type="presParOf" srcId="{F9075582-C41E-4B32-9D1D-64A302219447}" destId="{CFF655AE-712B-4050-B8E1-44331F6DC40F}" srcOrd="7" destOrd="0" presId="urn:microsoft.com/office/officeart/2005/8/layout/orgChart1"/>
    <dgm:cxn modelId="{7351E97F-0753-4861-89E7-C062989DFE84}" type="presParOf" srcId="{CFF655AE-712B-4050-B8E1-44331F6DC40F}" destId="{BD9DF1C6-7CF6-4493-9B5A-BFFA506D1443}" srcOrd="0" destOrd="0" presId="urn:microsoft.com/office/officeart/2005/8/layout/orgChart1"/>
    <dgm:cxn modelId="{C513A308-7744-48F4-A43B-A53315F81947}" type="presParOf" srcId="{BD9DF1C6-7CF6-4493-9B5A-BFFA506D1443}" destId="{C3E598F6-0F77-46B6-A3FF-F64B47FED236}" srcOrd="0" destOrd="0" presId="urn:microsoft.com/office/officeart/2005/8/layout/orgChart1"/>
    <dgm:cxn modelId="{ABB0A6D4-DB73-4FA8-86E7-DBFF344AFD03}" type="presParOf" srcId="{BD9DF1C6-7CF6-4493-9B5A-BFFA506D1443}" destId="{968CC51B-9062-4A5F-A4E5-89DC029DA000}" srcOrd="1" destOrd="0" presId="urn:microsoft.com/office/officeart/2005/8/layout/orgChart1"/>
    <dgm:cxn modelId="{02866674-52D5-4B47-899A-7C2A59A27FE5}" type="presParOf" srcId="{CFF655AE-712B-4050-B8E1-44331F6DC40F}" destId="{3CAE402F-CA97-4DAC-8A61-91FE1EAF40B5}" srcOrd="1" destOrd="0" presId="urn:microsoft.com/office/officeart/2005/8/layout/orgChart1"/>
    <dgm:cxn modelId="{48FBF066-9EE8-407F-92B2-81FF0A55E7BD}" type="presParOf" srcId="{CFF655AE-712B-4050-B8E1-44331F6DC40F}" destId="{9E76E076-9E53-47A9-8FB1-F2BFAFDDA45B}" srcOrd="2" destOrd="0" presId="urn:microsoft.com/office/officeart/2005/8/layout/orgChart1"/>
    <dgm:cxn modelId="{E713E4CB-A9EA-43FA-8539-804514038C91}" type="presParOf" srcId="{F9075582-C41E-4B32-9D1D-64A302219447}" destId="{42A45616-308B-469E-96D9-FDCD4F79041B}" srcOrd="8" destOrd="0" presId="urn:microsoft.com/office/officeart/2005/8/layout/orgChart1"/>
    <dgm:cxn modelId="{E3100A9E-13C6-48B7-BD33-C39ECADDDC32}" type="presParOf" srcId="{F9075582-C41E-4B32-9D1D-64A302219447}" destId="{A4A54BB3-C6C1-4020-B5D1-A63A3963C667}" srcOrd="9" destOrd="0" presId="urn:microsoft.com/office/officeart/2005/8/layout/orgChart1"/>
    <dgm:cxn modelId="{37C221FE-8BBB-4B51-AE1A-16CE25010468}" type="presParOf" srcId="{A4A54BB3-C6C1-4020-B5D1-A63A3963C667}" destId="{09EACC1D-7DA4-40A0-877C-A32BBA081C64}" srcOrd="0" destOrd="0" presId="urn:microsoft.com/office/officeart/2005/8/layout/orgChart1"/>
    <dgm:cxn modelId="{9D3086CF-E74F-476C-928D-9A2C93481660}" type="presParOf" srcId="{09EACC1D-7DA4-40A0-877C-A32BBA081C64}" destId="{6ADB0E34-555B-425B-BF05-70F0924AD4A7}" srcOrd="0" destOrd="0" presId="urn:microsoft.com/office/officeart/2005/8/layout/orgChart1"/>
    <dgm:cxn modelId="{59F3AB16-73EC-4E7F-97DB-9581115C8FC7}" type="presParOf" srcId="{09EACC1D-7DA4-40A0-877C-A32BBA081C64}" destId="{F9DC8597-3FD8-4CFE-9373-A3D51DA3B8CA}" srcOrd="1" destOrd="0" presId="urn:microsoft.com/office/officeart/2005/8/layout/orgChart1"/>
    <dgm:cxn modelId="{07982E70-BDC3-4545-A18D-762FEBD8142B}" type="presParOf" srcId="{A4A54BB3-C6C1-4020-B5D1-A63A3963C667}" destId="{D8EFE5E2-9C63-4402-9B85-5EC0CAE66429}" srcOrd="1" destOrd="0" presId="urn:microsoft.com/office/officeart/2005/8/layout/orgChart1"/>
    <dgm:cxn modelId="{110CA7E0-F6B1-4718-8D7F-AC913A060C48}" type="presParOf" srcId="{A4A54BB3-C6C1-4020-B5D1-A63A3963C667}" destId="{2B2ABA2A-B1F1-455F-AC35-7C5927695D85}" srcOrd="2" destOrd="0" presId="urn:microsoft.com/office/officeart/2005/8/layout/orgChart1"/>
    <dgm:cxn modelId="{890A1A9D-8425-4E83-A1D0-CC0EE49C216D}" type="presParOf" srcId="{8FCB5D97-556B-41D3-B157-8ABF7FD1D2F1}" destId="{33E684B7-D0F6-4E73-B304-476222634A20}" srcOrd="2" destOrd="0" presId="urn:microsoft.com/office/officeart/2005/8/layout/orgChart1"/>
    <dgm:cxn modelId="{2E343BCA-B1F5-4DD0-B3C4-1D9BF39A7EA3}" type="presParOf" srcId="{EA8743E8-E169-4436-B2BD-BA6E6B91B952}" destId="{5260C30D-5CB5-41DA-9C78-CD0BF9D2DA5C}" srcOrd="10" destOrd="0" presId="urn:microsoft.com/office/officeart/2005/8/layout/orgChart1"/>
    <dgm:cxn modelId="{B84FABDE-5A6F-475C-B78B-D8135F97505D}" type="presParOf" srcId="{EA8743E8-E169-4436-B2BD-BA6E6B91B952}" destId="{41BC4136-A704-40DE-B1FA-C8EFC532A5F5}" srcOrd="11" destOrd="0" presId="urn:microsoft.com/office/officeart/2005/8/layout/orgChart1"/>
    <dgm:cxn modelId="{1356F87A-1148-44C9-A733-368BD837EF3C}" type="presParOf" srcId="{41BC4136-A704-40DE-B1FA-C8EFC532A5F5}" destId="{15D5E747-BD60-44D5-8CDC-DAAE337C7733}" srcOrd="0" destOrd="0" presId="urn:microsoft.com/office/officeart/2005/8/layout/orgChart1"/>
    <dgm:cxn modelId="{C006870F-6613-4C91-8D58-F1A931C88E8A}" type="presParOf" srcId="{15D5E747-BD60-44D5-8CDC-DAAE337C7733}" destId="{14DAC2A5-D369-42AE-A925-23D6AEEC1FE9}" srcOrd="0" destOrd="0" presId="urn:microsoft.com/office/officeart/2005/8/layout/orgChart1"/>
    <dgm:cxn modelId="{1DC7B944-CCA6-44D3-9B5E-00156C263A3F}" type="presParOf" srcId="{15D5E747-BD60-44D5-8CDC-DAAE337C7733}" destId="{66078F34-98E2-4E7E-9BDC-A86D7B6501CF}" srcOrd="1" destOrd="0" presId="urn:microsoft.com/office/officeart/2005/8/layout/orgChart1"/>
    <dgm:cxn modelId="{F4D00F0B-CEC8-4F4B-A741-F865A5605562}" type="presParOf" srcId="{41BC4136-A704-40DE-B1FA-C8EFC532A5F5}" destId="{DE1B0BBC-F2A5-4453-999B-15793EA4678F}" srcOrd="1" destOrd="0" presId="urn:microsoft.com/office/officeart/2005/8/layout/orgChart1"/>
    <dgm:cxn modelId="{30AF0AF8-AC4C-4FD9-9A26-2937AB8A859A}" type="presParOf" srcId="{DE1B0BBC-F2A5-4453-999B-15793EA4678F}" destId="{647B768B-5F2D-4389-A11A-36638CF00128}" srcOrd="0" destOrd="0" presId="urn:microsoft.com/office/officeart/2005/8/layout/orgChart1"/>
    <dgm:cxn modelId="{64511F56-A802-447C-A377-FB3826CB3D61}" type="presParOf" srcId="{DE1B0BBC-F2A5-4453-999B-15793EA4678F}" destId="{BD41FD3F-BC9D-4ECB-854F-49C368BCD275}" srcOrd="1" destOrd="0" presId="urn:microsoft.com/office/officeart/2005/8/layout/orgChart1"/>
    <dgm:cxn modelId="{A48ABCDA-957E-4F7C-A1BC-80FC77C0C76B}" type="presParOf" srcId="{BD41FD3F-BC9D-4ECB-854F-49C368BCD275}" destId="{A21F6256-C226-46A0-8907-79A5C77FED7E}" srcOrd="0" destOrd="0" presId="urn:microsoft.com/office/officeart/2005/8/layout/orgChart1"/>
    <dgm:cxn modelId="{CE84307F-CF8F-4322-BF2C-EB6835887B4E}" type="presParOf" srcId="{A21F6256-C226-46A0-8907-79A5C77FED7E}" destId="{B5F233B4-7322-4831-BC80-64FFDB901653}" srcOrd="0" destOrd="0" presId="urn:microsoft.com/office/officeart/2005/8/layout/orgChart1"/>
    <dgm:cxn modelId="{F5EE5475-8FB6-4DEB-ADEA-BB3A284EB501}" type="presParOf" srcId="{A21F6256-C226-46A0-8907-79A5C77FED7E}" destId="{3998F6D4-B310-4246-BF60-7EA2FD4F034D}" srcOrd="1" destOrd="0" presId="urn:microsoft.com/office/officeart/2005/8/layout/orgChart1"/>
    <dgm:cxn modelId="{2F9048EC-F248-43E6-B5CD-BE59C033EFAB}" type="presParOf" srcId="{BD41FD3F-BC9D-4ECB-854F-49C368BCD275}" destId="{B6A84AFA-2C16-4C6D-9217-6829B6EFF201}" srcOrd="1" destOrd="0" presId="urn:microsoft.com/office/officeart/2005/8/layout/orgChart1"/>
    <dgm:cxn modelId="{BED2801E-FA1D-4194-A29F-3649A91D4C06}" type="presParOf" srcId="{BD41FD3F-BC9D-4ECB-854F-49C368BCD275}" destId="{477C3564-126C-43E3-9BC2-70EF4C8AB5F5}" srcOrd="2" destOrd="0" presId="urn:microsoft.com/office/officeart/2005/8/layout/orgChart1"/>
    <dgm:cxn modelId="{7D6B38D5-7238-4D75-BE76-B436D852E853}" type="presParOf" srcId="{DE1B0BBC-F2A5-4453-999B-15793EA4678F}" destId="{05DECBB0-10DD-4DAF-8172-DC82FC0C311C}" srcOrd="2" destOrd="0" presId="urn:microsoft.com/office/officeart/2005/8/layout/orgChart1"/>
    <dgm:cxn modelId="{B500D328-0313-400A-98A8-9A8036C1578D}" type="presParOf" srcId="{DE1B0BBC-F2A5-4453-999B-15793EA4678F}" destId="{6925666A-15C5-4EEB-800B-573D9BECCD34}" srcOrd="3" destOrd="0" presId="urn:microsoft.com/office/officeart/2005/8/layout/orgChart1"/>
    <dgm:cxn modelId="{0277FB4E-4D12-43A3-A29C-418091C12A2C}" type="presParOf" srcId="{6925666A-15C5-4EEB-800B-573D9BECCD34}" destId="{DAB314F9-D02D-4F5D-8CD9-8CE15BE48424}" srcOrd="0" destOrd="0" presId="urn:microsoft.com/office/officeart/2005/8/layout/orgChart1"/>
    <dgm:cxn modelId="{0649329C-1B8D-4857-B867-869863DFD031}" type="presParOf" srcId="{DAB314F9-D02D-4F5D-8CD9-8CE15BE48424}" destId="{E0CC92B4-26F5-41C3-9E59-BAA722C64B83}" srcOrd="0" destOrd="0" presId="urn:microsoft.com/office/officeart/2005/8/layout/orgChart1"/>
    <dgm:cxn modelId="{BE80676E-5D4F-4FC5-98B1-8A3CB83E0193}" type="presParOf" srcId="{DAB314F9-D02D-4F5D-8CD9-8CE15BE48424}" destId="{AEBC4987-F4FA-4C92-8178-26C70F6AD70E}" srcOrd="1" destOrd="0" presId="urn:microsoft.com/office/officeart/2005/8/layout/orgChart1"/>
    <dgm:cxn modelId="{005520DF-5732-4273-8154-C1B85958781C}" type="presParOf" srcId="{6925666A-15C5-4EEB-800B-573D9BECCD34}" destId="{8CBC60F5-3B18-446A-B203-B65786B9B8EC}" srcOrd="1" destOrd="0" presId="urn:microsoft.com/office/officeart/2005/8/layout/orgChart1"/>
    <dgm:cxn modelId="{2DB736AC-A8A8-4437-A072-7ABE35C69D1C}" type="presParOf" srcId="{6925666A-15C5-4EEB-800B-573D9BECCD34}" destId="{5F4BA932-DBEF-4846-8EB0-47EA75E8A951}" srcOrd="2" destOrd="0" presId="urn:microsoft.com/office/officeart/2005/8/layout/orgChart1"/>
    <dgm:cxn modelId="{20BCA051-0D35-4019-96CD-43BDF17C7721}" type="presParOf" srcId="{DE1B0BBC-F2A5-4453-999B-15793EA4678F}" destId="{9C3D00B7-459D-4715-BA27-9F76A781CBB2}" srcOrd="4" destOrd="0" presId="urn:microsoft.com/office/officeart/2005/8/layout/orgChart1"/>
    <dgm:cxn modelId="{981E0EC8-3CC5-4EC7-BA4F-596C97D2667D}" type="presParOf" srcId="{DE1B0BBC-F2A5-4453-999B-15793EA4678F}" destId="{E34951E9-3AA9-4154-BD8E-A1A8C7FB7078}" srcOrd="5" destOrd="0" presId="urn:microsoft.com/office/officeart/2005/8/layout/orgChart1"/>
    <dgm:cxn modelId="{5A29C838-E7FD-437D-A7BA-A97C0AAAC854}" type="presParOf" srcId="{E34951E9-3AA9-4154-BD8E-A1A8C7FB7078}" destId="{3BC81727-BCAA-44C1-AE84-A2DA7517BC39}" srcOrd="0" destOrd="0" presId="urn:microsoft.com/office/officeart/2005/8/layout/orgChart1"/>
    <dgm:cxn modelId="{B4D91098-7F77-4415-BFBF-D32A5299D430}" type="presParOf" srcId="{3BC81727-BCAA-44C1-AE84-A2DA7517BC39}" destId="{EBA6FFD0-776F-4D81-931C-3D96DE462483}" srcOrd="0" destOrd="0" presId="urn:microsoft.com/office/officeart/2005/8/layout/orgChart1"/>
    <dgm:cxn modelId="{64ACA8B8-E911-4875-9F45-8A072602753D}" type="presParOf" srcId="{3BC81727-BCAA-44C1-AE84-A2DA7517BC39}" destId="{7FE61E3D-CB1B-4D10-A4E3-06F829D1E316}" srcOrd="1" destOrd="0" presId="urn:microsoft.com/office/officeart/2005/8/layout/orgChart1"/>
    <dgm:cxn modelId="{21837FDB-F6E0-4F1F-9CE0-B3BADDF4AD4A}" type="presParOf" srcId="{E34951E9-3AA9-4154-BD8E-A1A8C7FB7078}" destId="{C4EF78F4-9044-4168-A4B0-0322592C8967}" srcOrd="1" destOrd="0" presId="urn:microsoft.com/office/officeart/2005/8/layout/orgChart1"/>
    <dgm:cxn modelId="{073A7574-6811-40DA-A9BB-6D306A6A91AC}" type="presParOf" srcId="{E34951E9-3AA9-4154-BD8E-A1A8C7FB7078}" destId="{562115DA-4E1D-4447-9F18-5CB6ECE34158}" srcOrd="2" destOrd="0" presId="urn:microsoft.com/office/officeart/2005/8/layout/orgChart1"/>
    <dgm:cxn modelId="{4708DDD9-BC27-4678-8FCB-CA4845ABD10A}" type="presParOf" srcId="{DE1B0BBC-F2A5-4453-999B-15793EA4678F}" destId="{E2861A60-2AC8-458D-8BAB-3BF11401DBDD}" srcOrd="6" destOrd="0" presId="urn:microsoft.com/office/officeart/2005/8/layout/orgChart1"/>
    <dgm:cxn modelId="{EC3C8070-0131-49F5-8967-41E9C0EB24BE}" type="presParOf" srcId="{DE1B0BBC-F2A5-4453-999B-15793EA4678F}" destId="{1D172EB6-BA18-481A-B633-C35876677F4D}" srcOrd="7" destOrd="0" presId="urn:microsoft.com/office/officeart/2005/8/layout/orgChart1"/>
    <dgm:cxn modelId="{DF5C9B0D-799B-40BC-9108-B05BB04BED65}" type="presParOf" srcId="{1D172EB6-BA18-481A-B633-C35876677F4D}" destId="{F0264FE9-C9DF-43FC-9B06-EDB085198D5D}" srcOrd="0" destOrd="0" presId="urn:microsoft.com/office/officeart/2005/8/layout/orgChart1"/>
    <dgm:cxn modelId="{4C7FE4F8-7E87-42A1-A0AF-FF45FE730C1C}" type="presParOf" srcId="{F0264FE9-C9DF-43FC-9B06-EDB085198D5D}" destId="{8F3D4704-F1A7-40AB-A9B7-589D13524C9A}" srcOrd="0" destOrd="0" presId="urn:microsoft.com/office/officeart/2005/8/layout/orgChart1"/>
    <dgm:cxn modelId="{4A37E384-43CA-41CF-9D76-F43CB07FB352}" type="presParOf" srcId="{F0264FE9-C9DF-43FC-9B06-EDB085198D5D}" destId="{F15D7AB4-5B2A-46AA-8F2E-EB6B7F88EA50}" srcOrd="1" destOrd="0" presId="urn:microsoft.com/office/officeart/2005/8/layout/orgChart1"/>
    <dgm:cxn modelId="{C2AEEA19-10EF-4FD0-BF3B-9D330767EC3A}" type="presParOf" srcId="{1D172EB6-BA18-481A-B633-C35876677F4D}" destId="{61C2C086-BDA5-4B66-8637-F258578D2183}" srcOrd="1" destOrd="0" presId="urn:microsoft.com/office/officeart/2005/8/layout/orgChart1"/>
    <dgm:cxn modelId="{EDF771BA-3377-4B3F-957B-224BC7AF2F70}" type="presParOf" srcId="{1D172EB6-BA18-481A-B633-C35876677F4D}" destId="{07FDB475-ACF9-42C7-8525-B98A9EC25C83}" srcOrd="2" destOrd="0" presId="urn:microsoft.com/office/officeart/2005/8/layout/orgChart1"/>
    <dgm:cxn modelId="{301A8430-77A8-45AF-B727-8A60DEC2B685}" type="presParOf" srcId="{41BC4136-A704-40DE-B1FA-C8EFC532A5F5}" destId="{A06FB4D2-AF51-4DAA-ACDA-B8B21F9B8B3A}" srcOrd="2" destOrd="0" presId="urn:microsoft.com/office/officeart/2005/8/layout/orgChart1"/>
    <dgm:cxn modelId="{3C49F31D-543F-4162-AB41-D917D51FEEE8}" type="presParOf" srcId="{EA8743E8-E169-4436-B2BD-BA6E6B91B952}" destId="{0354F7D4-8DED-45AD-8D4D-9AFA3D8F5EE4}" srcOrd="12" destOrd="0" presId="urn:microsoft.com/office/officeart/2005/8/layout/orgChart1"/>
    <dgm:cxn modelId="{B13C8AEE-9C7A-48BF-9D38-0121C3C996FD}" type="presParOf" srcId="{EA8743E8-E169-4436-B2BD-BA6E6B91B952}" destId="{0F2AC3F6-82AC-4329-8950-49CDFCD2F594}" srcOrd="13" destOrd="0" presId="urn:microsoft.com/office/officeart/2005/8/layout/orgChart1"/>
    <dgm:cxn modelId="{E7A309CC-C542-426F-99A6-1849D01A15F9}" type="presParOf" srcId="{0F2AC3F6-82AC-4329-8950-49CDFCD2F594}" destId="{668EF3AB-ECF2-4A9E-9446-E9BD10AAD1C5}" srcOrd="0" destOrd="0" presId="urn:microsoft.com/office/officeart/2005/8/layout/orgChart1"/>
    <dgm:cxn modelId="{F325B49A-28D5-4D2B-8E15-397FB5AC4BC9}" type="presParOf" srcId="{668EF3AB-ECF2-4A9E-9446-E9BD10AAD1C5}" destId="{39176A90-8394-4EAA-8DAB-20EE2CF35D61}" srcOrd="0" destOrd="0" presId="urn:microsoft.com/office/officeart/2005/8/layout/orgChart1"/>
    <dgm:cxn modelId="{E56427F9-5610-463F-8E22-148919FB427D}" type="presParOf" srcId="{668EF3AB-ECF2-4A9E-9446-E9BD10AAD1C5}" destId="{DF525127-BC48-4E5B-8A08-E64C09432337}" srcOrd="1" destOrd="0" presId="urn:microsoft.com/office/officeart/2005/8/layout/orgChart1"/>
    <dgm:cxn modelId="{3564CDB9-BDCA-4830-9457-218E5027CA94}" type="presParOf" srcId="{0F2AC3F6-82AC-4329-8950-49CDFCD2F594}" destId="{1A791EF0-DE1F-49D5-9E34-0330B07D27EF}" srcOrd="1" destOrd="0" presId="urn:microsoft.com/office/officeart/2005/8/layout/orgChart1"/>
    <dgm:cxn modelId="{20E6DB0B-A099-4DCA-95AC-B95E03322470}" type="presParOf" srcId="{1A791EF0-DE1F-49D5-9E34-0330B07D27EF}" destId="{FE68BCD8-052E-4898-AF90-5924C9247BDD}" srcOrd="0" destOrd="0" presId="urn:microsoft.com/office/officeart/2005/8/layout/orgChart1"/>
    <dgm:cxn modelId="{DE705C37-A1F8-49AF-911E-D096D44EDCAF}" type="presParOf" srcId="{1A791EF0-DE1F-49D5-9E34-0330B07D27EF}" destId="{5381BEA5-C4F9-40A0-8127-C65C1BB4D172}" srcOrd="1" destOrd="0" presId="urn:microsoft.com/office/officeart/2005/8/layout/orgChart1"/>
    <dgm:cxn modelId="{EFE2EDC9-CE79-49ED-830A-F0B5FDFAA4BB}" type="presParOf" srcId="{5381BEA5-C4F9-40A0-8127-C65C1BB4D172}" destId="{67EDEF20-28A0-48AE-A8EE-3BB658D62CE2}" srcOrd="0" destOrd="0" presId="urn:microsoft.com/office/officeart/2005/8/layout/orgChart1"/>
    <dgm:cxn modelId="{5BEC880C-7FFE-40A7-95ED-38D64AC4462B}" type="presParOf" srcId="{67EDEF20-28A0-48AE-A8EE-3BB658D62CE2}" destId="{039C1242-8737-4F5F-8C2A-E93552283CD5}" srcOrd="0" destOrd="0" presId="urn:microsoft.com/office/officeart/2005/8/layout/orgChart1"/>
    <dgm:cxn modelId="{E15BC86F-E0F6-4150-9904-E88A8D85A2FF}" type="presParOf" srcId="{67EDEF20-28A0-48AE-A8EE-3BB658D62CE2}" destId="{96225726-9AF7-4046-8DE4-837A9B99C5DF}" srcOrd="1" destOrd="0" presId="urn:microsoft.com/office/officeart/2005/8/layout/orgChart1"/>
    <dgm:cxn modelId="{34F7A089-F95A-4443-B612-30C9A05CC668}" type="presParOf" srcId="{5381BEA5-C4F9-40A0-8127-C65C1BB4D172}" destId="{FEC19F73-BE3D-4BCC-B9A8-88798C8CCF5C}" srcOrd="1" destOrd="0" presId="urn:microsoft.com/office/officeart/2005/8/layout/orgChart1"/>
    <dgm:cxn modelId="{3D000766-A3E2-488F-98AA-D1359A8C3B9F}" type="presParOf" srcId="{5381BEA5-C4F9-40A0-8127-C65C1BB4D172}" destId="{AE320064-40B4-4359-A352-0AD6308DD12C}" srcOrd="2" destOrd="0" presId="urn:microsoft.com/office/officeart/2005/8/layout/orgChart1"/>
    <dgm:cxn modelId="{FDB76360-5DCA-44F5-9FEF-FA775B243FE3}" type="presParOf" srcId="{1A791EF0-DE1F-49D5-9E34-0330B07D27EF}" destId="{C17D2B21-48F7-462A-A9C5-451AA381D555}" srcOrd="2" destOrd="0" presId="urn:microsoft.com/office/officeart/2005/8/layout/orgChart1"/>
    <dgm:cxn modelId="{9003C459-5D31-4DCC-8BB1-939AA2DB1001}" type="presParOf" srcId="{1A791EF0-DE1F-49D5-9E34-0330B07D27EF}" destId="{C75100A4-3BF2-46E6-9960-9D31B569BA91}" srcOrd="3" destOrd="0" presId="urn:microsoft.com/office/officeart/2005/8/layout/orgChart1"/>
    <dgm:cxn modelId="{A5FBBCA9-FCA7-4F97-A1E1-59B347C014BF}" type="presParOf" srcId="{C75100A4-3BF2-46E6-9960-9D31B569BA91}" destId="{E17F0D41-2652-406A-AEE2-9E7DEFCF2299}" srcOrd="0" destOrd="0" presId="urn:microsoft.com/office/officeart/2005/8/layout/orgChart1"/>
    <dgm:cxn modelId="{3A1C552D-1B1C-43D2-BDF0-93AC19624487}" type="presParOf" srcId="{E17F0D41-2652-406A-AEE2-9E7DEFCF2299}" destId="{EB4D8A08-1BDC-463E-8E89-C9388E992FC2}" srcOrd="0" destOrd="0" presId="urn:microsoft.com/office/officeart/2005/8/layout/orgChart1"/>
    <dgm:cxn modelId="{7F99AC4D-010B-4072-904E-1EC5094922D2}" type="presParOf" srcId="{E17F0D41-2652-406A-AEE2-9E7DEFCF2299}" destId="{4A7D7DB2-7F5F-4610-858A-FAE8FBDA710C}" srcOrd="1" destOrd="0" presId="urn:microsoft.com/office/officeart/2005/8/layout/orgChart1"/>
    <dgm:cxn modelId="{87E0FBFD-9702-448B-B1B9-F158C8F899E8}" type="presParOf" srcId="{C75100A4-3BF2-46E6-9960-9D31B569BA91}" destId="{62FF317B-DD53-4DC8-9FBE-98B1DF733EF8}" srcOrd="1" destOrd="0" presId="urn:microsoft.com/office/officeart/2005/8/layout/orgChart1"/>
    <dgm:cxn modelId="{0FC64466-E7D7-468B-8B14-734EA9A452A1}" type="presParOf" srcId="{C75100A4-3BF2-46E6-9960-9D31B569BA91}" destId="{BC174332-7ADA-4917-9E47-DE4DD6D414D4}" srcOrd="2" destOrd="0" presId="urn:microsoft.com/office/officeart/2005/8/layout/orgChart1"/>
    <dgm:cxn modelId="{98886A37-EDED-44F5-BA37-C2BC3EF1BEA3}" type="presParOf" srcId="{0F2AC3F6-82AC-4329-8950-49CDFCD2F594}" destId="{4735E6FC-09CF-4ADD-A88A-942D067C1751}" srcOrd="2" destOrd="0" presId="urn:microsoft.com/office/officeart/2005/8/layout/orgChart1"/>
    <dgm:cxn modelId="{E0B48853-D848-4919-82EC-76139C104C98}" type="presParOf" srcId="{EA8743E8-E169-4436-B2BD-BA6E6B91B952}" destId="{F3FAA46D-34E6-429C-BB1B-57608E327F5B}" srcOrd="14" destOrd="0" presId="urn:microsoft.com/office/officeart/2005/8/layout/orgChart1"/>
    <dgm:cxn modelId="{1E93F604-E278-4678-A2A1-63B71971A651}" type="presParOf" srcId="{EA8743E8-E169-4436-B2BD-BA6E6B91B952}" destId="{3FB1508F-8487-41A2-8D30-C2F266861919}" srcOrd="15" destOrd="0" presId="urn:microsoft.com/office/officeart/2005/8/layout/orgChart1"/>
    <dgm:cxn modelId="{ECC69203-9C21-4E53-9D1F-1488BA3733F8}" type="presParOf" srcId="{3FB1508F-8487-41A2-8D30-C2F266861919}" destId="{D3AE61A1-4457-4A7C-83CA-068461E077DE}" srcOrd="0" destOrd="0" presId="urn:microsoft.com/office/officeart/2005/8/layout/orgChart1"/>
    <dgm:cxn modelId="{21A1E636-49BE-447C-A277-3F035B508993}" type="presParOf" srcId="{D3AE61A1-4457-4A7C-83CA-068461E077DE}" destId="{34FA995D-E7D9-4A73-8C49-CCCACAF0B923}" srcOrd="0" destOrd="0" presId="urn:microsoft.com/office/officeart/2005/8/layout/orgChart1"/>
    <dgm:cxn modelId="{5B726B09-D53A-4467-AFBE-25FD7C37E02D}" type="presParOf" srcId="{D3AE61A1-4457-4A7C-83CA-068461E077DE}" destId="{667556F6-551B-4E10-8826-C23108782CA9}" srcOrd="1" destOrd="0" presId="urn:microsoft.com/office/officeart/2005/8/layout/orgChart1"/>
    <dgm:cxn modelId="{DBC5D8C9-1C9C-4465-87D2-1BF4F3A69D47}" type="presParOf" srcId="{3FB1508F-8487-41A2-8D30-C2F266861919}" destId="{6BB0A21E-D29D-4C86-AB7E-ABC8FA95F5DB}" srcOrd="1" destOrd="0" presId="urn:microsoft.com/office/officeart/2005/8/layout/orgChart1"/>
    <dgm:cxn modelId="{0EF17A59-FD63-41EF-8CFC-752DFEFCC641}" type="presParOf" srcId="{3FB1508F-8487-41A2-8D30-C2F266861919}" destId="{C5A1E845-8A2F-442F-84A7-3928F612DA48}" srcOrd="2" destOrd="0" presId="urn:microsoft.com/office/officeart/2005/8/layout/orgChart1"/>
    <dgm:cxn modelId="{D287F4DC-86F1-483E-8AE6-E7A11A2D4226}" type="presParOf" srcId="{D73C53E5-86AB-4C67-A039-A85B69AE58E3}" destId="{310C5B0A-B2AA-4B30-8719-70912EFD689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FAA46D-34E6-429C-BB1B-57608E327F5B}">
      <dsp:nvSpPr>
        <dsp:cNvPr id="0" name=""/>
        <dsp:cNvSpPr/>
      </dsp:nvSpPr>
      <dsp:spPr>
        <a:xfrm>
          <a:off x="9784079" y="423078"/>
          <a:ext cx="5257072" cy="130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211"/>
              </a:lnTo>
              <a:lnTo>
                <a:pt x="5257072" y="65211"/>
              </a:lnTo>
              <a:lnTo>
                <a:pt x="5257072" y="1304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7D2B21-48F7-462A-A9C5-451AA381D555}">
      <dsp:nvSpPr>
        <dsp:cNvPr id="0" name=""/>
        <dsp:cNvSpPr/>
      </dsp:nvSpPr>
      <dsp:spPr>
        <a:xfrm>
          <a:off x="12990492" y="1081208"/>
          <a:ext cx="205739" cy="1052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407"/>
              </a:lnTo>
              <a:lnTo>
                <a:pt x="205739" y="105240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68BCD8-052E-4898-AF90-5924C9247BDD}">
      <dsp:nvSpPr>
        <dsp:cNvPr id="0" name=""/>
        <dsp:cNvSpPr/>
      </dsp:nvSpPr>
      <dsp:spPr>
        <a:xfrm>
          <a:off x="12990492" y="1081208"/>
          <a:ext cx="205739" cy="394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276"/>
              </a:lnTo>
              <a:lnTo>
                <a:pt x="205739" y="39427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4F7D4-8DED-45AD-8D4D-9AFA3D8F5EE4}">
      <dsp:nvSpPr>
        <dsp:cNvPr id="0" name=""/>
        <dsp:cNvSpPr/>
      </dsp:nvSpPr>
      <dsp:spPr>
        <a:xfrm>
          <a:off x="9784079" y="423078"/>
          <a:ext cx="3755051" cy="130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211"/>
              </a:lnTo>
              <a:lnTo>
                <a:pt x="3755051" y="65211"/>
              </a:lnTo>
              <a:lnTo>
                <a:pt x="3755051" y="1304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861A60-2AC8-458D-8BAB-3BF11401DBDD}">
      <dsp:nvSpPr>
        <dsp:cNvPr id="0" name=""/>
        <dsp:cNvSpPr/>
      </dsp:nvSpPr>
      <dsp:spPr>
        <a:xfrm>
          <a:off x="11488471" y="1081208"/>
          <a:ext cx="205739" cy="2368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8669"/>
              </a:lnTo>
              <a:lnTo>
                <a:pt x="205739" y="236866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3D00B7-459D-4715-BA27-9F76A781CBB2}">
      <dsp:nvSpPr>
        <dsp:cNvPr id="0" name=""/>
        <dsp:cNvSpPr/>
      </dsp:nvSpPr>
      <dsp:spPr>
        <a:xfrm>
          <a:off x="11488471" y="1081208"/>
          <a:ext cx="205739" cy="1710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0538"/>
              </a:lnTo>
              <a:lnTo>
                <a:pt x="205739" y="171053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DECBB0-10DD-4DAF-8172-DC82FC0C311C}">
      <dsp:nvSpPr>
        <dsp:cNvPr id="0" name=""/>
        <dsp:cNvSpPr/>
      </dsp:nvSpPr>
      <dsp:spPr>
        <a:xfrm>
          <a:off x="11488471" y="1081208"/>
          <a:ext cx="205739" cy="1052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407"/>
              </a:lnTo>
              <a:lnTo>
                <a:pt x="205739" y="105240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7B768B-5F2D-4389-A11A-36638CF00128}">
      <dsp:nvSpPr>
        <dsp:cNvPr id="0" name=""/>
        <dsp:cNvSpPr/>
      </dsp:nvSpPr>
      <dsp:spPr>
        <a:xfrm>
          <a:off x="11488471" y="1081208"/>
          <a:ext cx="205739" cy="394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276"/>
              </a:lnTo>
              <a:lnTo>
                <a:pt x="205739" y="39427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60C30D-5CB5-41DA-9C78-CD0BF9D2DA5C}">
      <dsp:nvSpPr>
        <dsp:cNvPr id="0" name=""/>
        <dsp:cNvSpPr/>
      </dsp:nvSpPr>
      <dsp:spPr>
        <a:xfrm>
          <a:off x="9784079" y="423078"/>
          <a:ext cx="2253030" cy="130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211"/>
              </a:lnTo>
              <a:lnTo>
                <a:pt x="2253030" y="65211"/>
              </a:lnTo>
              <a:lnTo>
                <a:pt x="2253030" y="1304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45616-308B-469E-96D9-FDCD4F79041B}">
      <dsp:nvSpPr>
        <dsp:cNvPr id="0" name=""/>
        <dsp:cNvSpPr/>
      </dsp:nvSpPr>
      <dsp:spPr>
        <a:xfrm>
          <a:off x="9986451" y="1081208"/>
          <a:ext cx="205739" cy="3026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26799"/>
              </a:lnTo>
              <a:lnTo>
                <a:pt x="205739" y="302679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C8CAA5-9205-423C-8811-FD5056787BE9}">
      <dsp:nvSpPr>
        <dsp:cNvPr id="0" name=""/>
        <dsp:cNvSpPr/>
      </dsp:nvSpPr>
      <dsp:spPr>
        <a:xfrm>
          <a:off x="9986451" y="1081208"/>
          <a:ext cx="205739" cy="2368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8669"/>
              </a:lnTo>
              <a:lnTo>
                <a:pt x="205739" y="236866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7DA3E6-A226-4A95-B809-9187C0C44632}">
      <dsp:nvSpPr>
        <dsp:cNvPr id="0" name=""/>
        <dsp:cNvSpPr/>
      </dsp:nvSpPr>
      <dsp:spPr>
        <a:xfrm>
          <a:off x="9986451" y="1081208"/>
          <a:ext cx="205739" cy="1710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0538"/>
              </a:lnTo>
              <a:lnTo>
                <a:pt x="205739" y="171053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BA2CD-751F-4D22-B781-86AC462F1EAC}">
      <dsp:nvSpPr>
        <dsp:cNvPr id="0" name=""/>
        <dsp:cNvSpPr/>
      </dsp:nvSpPr>
      <dsp:spPr>
        <a:xfrm>
          <a:off x="9986451" y="1081208"/>
          <a:ext cx="205739" cy="1052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407"/>
              </a:lnTo>
              <a:lnTo>
                <a:pt x="205739" y="105240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39984A-8E29-47E1-8D4F-F8DF027C55DE}">
      <dsp:nvSpPr>
        <dsp:cNvPr id="0" name=""/>
        <dsp:cNvSpPr/>
      </dsp:nvSpPr>
      <dsp:spPr>
        <a:xfrm>
          <a:off x="9986451" y="1081208"/>
          <a:ext cx="205739" cy="394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276"/>
              </a:lnTo>
              <a:lnTo>
                <a:pt x="205739" y="39427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ABD39-B185-4A5D-9C4E-D290C0E5637C}">
      <dsp:nvSpPr>
        <dsp:cNvPr id="0" name=""/>
        <dsp:cNvSpPr/>
      </dsp:nvSpPr>
      <dsp:spPr>
        <a:xfrm>
          <a:off x="9784079" y="423078"/>
          <a:ext cx="751010" cy="130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211"/>
              </a:lnTo>
              <a:lnTo>
                <a:pt x="751010" y="65211"/>
              </a:lnTo>
              <a:lnTo>
                <a:pt x="751010" y="1304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0D3FED-4DAE-4245-94FD-B4B82E64D803}">
      <dsp:nvSpPr>
        <dsp:cNvPr id="0" name=""/>
        <dsp:cNvSpPr/>
      </dsp:nvSpPr>
      <dsp:spPr>
        <a:xfrm>
          <a:off x="8484430" y="1081208"/>
          <a:ext cx="205739" cy="2368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8669"/>
              </a:lnTo>
              <a:lnTo>
                <a:pt x="205739" y="236866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A420D4-B332-4303-9D6B-02F9B37C0921}">
      <dsp:nvSpPr>
        <dsp:cNvPr id="0" name=""/>
        <dsp:cNvSpPr/>
      </dsp:nvSpPr>
      <dsp:spPr>
        <a:xfrm>
          <a:off x="8484430" y="1081208"/>
          <a:ext cx="205739" cy="1710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0538"/>
              </a:lnTo>
              <a:lnTo>
                <a:pt x="205739" y="171053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3CA73-099A-4BFB-999E-C66AE688DBE3}">
      <dsp:nvSpPr>
        <dsp:cNvPr id="0" name=""/>
        <dsp:cNvSpPr/>
      </dsp:nvSpPr>
      <dsp:spPr>
        <a:xfrm>
          <a:off x="8484430" y="1081208"/>
          <a:ext cx="205739" cy="1052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407"/>
              </a:lnTo>
              <a:lnTo>
                <a:pt x="205739" y="105240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474C01-1C8E-4397-9FDE-F07BE230E922}">
      <dsp:nvSpPr>
        <dsp:cNvPr id="0" name=""/>
        <dsp:cNvSpPr/>
      </dsp:nvSpPr>
      <dsp:spPr>
        <a:xfrm>
          <a:off x="8484430" y="1081208"/>
          <a:ext cx="205739" cy="394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276"/>
              </a:lnTo>
              <a:lnTo>
                <a:pt x="205739" y="39427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02B1D6-0CFC-4331-9327-F6FD6416BA01}">
      <dsp:nvSpPr>
        <dsp:cNvPr id="0" name=""/>
        <dsp:cNvSpPr/>
      </dsp:nvSpPr>
      <dsp:spPr>
        <a:xfrm>
          <a:off x="9033069" y="423078"/>
          <a:ext cx="751010" cy="130422"/>
        </a:xfrm>
        <a:custGeom>
          <a:avLst/>
          <a:gdLst/>
          <a:ahLst/>
          <a:cxnLst/>
          <a:rect l="0" t="0" r="0" b="0"/>
          <a:pathLst>
            <a:path>
              <a:moveTo>
                <a:pt x="751010" y="0"/>
              </a:moveTo>
              <a:lnTo>
                <a:pt x="751010" y="65211"/>
              </a:lnTo>
              <a:lnTo>
                <a:pt x="0" y="65211"/>
              </a:lnTo>
              <a:lnTo>
                <a:pt x="0" y="1304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2E54A0-AD8D-4C5D-B20C-917D54A45C55}">
      <dsp:nvSpPr>
        <dsp:cNvPr id="0" name=""/>
        <dsp:cNvSpPr/>
      </dsp:nvSpPr>
      <dsp:spPr>
        <a:xfrm>
          <a:off x="6982409" y="1081208"/>
          <a:ext cx="205739" cy="5001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01192"/>
              </a:lnTo>
              <a:lnTo>
                <a:pt x="205739" y="500119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2B226-17BB-4402-81EA-26D8AD2C91D9}">
      <dsp:nvSpPr>
        <dsp:cNvPr id="0" name=""/>
        <dsp:cNvSpPr/>
      </dsp:nvSpPr>
      <dsp:spPr>
        <a:xfrm>
          <a:off x="6982409" y="1081208"/>
          <a:ext cx="205739" cy="43430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43061"/>
              </a:lnTo>
              <a:lnTo>
                <a:pt x="205739" y="434306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83CAA-E25D-488B-A11C-0406D6FFA462}">
      <dsp:nvSpPr>
        <dsp:cNvPr id="0" name=""/>
        <dsp:cNvSpPr/>
      </dsp:nvSpPr>
      <dsp:spPr>
        <a:xfrm>
          <a:off x="6982409" y="1081208"/>
          <a:ext cx="205739" cy="3684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84930"/>
              </a:lnTo>
              <a:lnTo>
                <a:pt x="205739" y="368493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63525-D189-4044-AEEA-09619467A27B}">
      <dsp:nvSpPr>
        <dsp:cNvPr id="0" name=""/>
        <dsp:cNvSpPr/>
      </dsp:nvSpPr>
      <dsp:spPr>
        <a:xfrm>
          <a:off x="6982409" y="1081208"/>
          <a:ext cx="205739" cy="3026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26799"/>
              </a:lnTo>
              <a:lnTo>
                <a:pt x="205739" y="302679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E068C-32A1-4B97-AF7D-1E6501C4BE0E}">
      <dsp:nvSpPr>
        <dsp:cNvPr id="0" name=""/>
        <dsp:cNvSpPr/>
      </dsp:nvSpPr>
      <dsp:spPr>
        <a:xfrm>
          <a:off x="6982409" y="1081208"/>
          <a:ext cx="205739" cy="2368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8669"/>
              </a:lnTo>
              <a:lnTo>
                <a:pt x="205739" y="236866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AA019-184B-4151-9328-EEAE08430BE6}">
      <dsp:nvSpPr>
        <dsp:cNvPr id="0" name=""/>
        <dsp:cNvSpPr/>
      </dsp:nvSpPr>
      <dsp:spPr>
        <a:xfrm>
          <a:off x="6982409" y="1081208"/>
          <a:ext cx="205739" cy="1710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0538"/>
              </a:lnTo>
              <a:lnTo>
                <a:pt x="205739" y="171053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51F203-563A-41BD-9B6D-46BB59A03FBC}">
      <dsp:nvSpPr>
        <dsp:cNvPr id="0" name=""/>
        <dsp:cNvSpPr/>
      </dsp:nvSpPr>
      <dsp:spPr>
        <a:xfrm>
          <a:off x="6982409" y="1081208"/>
          <a:ext cx="205739" cy="1052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407"/>
              </a:lnTo>
              <a:lnTo>
                <a:pt x="205739" y="105240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3094C9-262C-48AC-B632-FC64A740BD9E}">
      <dsp:nvSpPr>
        <dsp:cNvPr id="0" name=""/>
        <dsp:cNvSpPr/>
      </dsp:nvSpPr>
      <dsp:spPr>
        <a:xfrm>
          <a:off x="6982409" y="1081208"/>
          <a:ext cx="205739" cy="394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276"/>
              </a:lnTo>
              <a:lnTo>
                <a:pt x="205739" y="39427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D91EA7-F983-4552-AEE9-BDF5DE3F546C}">
      <dsp:nvSpPr>
        <dsp:cNvPr id="0" name=""/>
        <dsp:cNvSpPr/>
      </dsp:nvSpPr>
      <dsp:spPr>
        <a:xfrm>
          <a:off x="7531049" y="423078"/>
          <a:ext cx="2253030" cy="130422"/>
        </a:xfrm>
        <a:custGeom>
          <a:avLst/>
          <a:gdLst/>
          <a:ahLst/>
          <a:cxnLst/>
          <a:rect l="0" t="0" r="0" b="0"/>
          <a:pathLst>
            <a:path>
              <a:moveTo>
                <a:pt x="2253030" y="0"/>
              </a:moveTo>
              <a:lnTo>
                <a:pt x="2253030" y="65211"/>
              </a:lnTo>
              <a:lnTo>
                <a:pt x="0" y="65211"/>
              </a:lnTo>
              <a:lnTo>
                <a:pt x="0" y="1304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73E7B-2F6A-4F6B-8751-8DD1F7200FFE}">
      <dsp:nvSpPr>
        <dsp:cNvPr id="0" name=""/>
        <dsp:cNvSpPr/>
      </dsp:nvSpPr>
      <dsp:spPr>
        <a:xfrm>
          <a:off x="5480389" y="1081208"/>
          <a:ext cx="205739" cy="1052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407"/>
              </a:lnTo>
              <a:lnTo>
                <a:pt x="205739" y="105240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062A16-1EF3-49DF-8077-70F79BB6FF2B}">
      <dsp:nvSpPr>
        <dsp:cNvPr id="0" name=""/>
        <dsp:cNvSpPr/>
      </dsp:nvSpPr>
      <dsp:spPr>
        <a:xfrm>
          <a:off x="5480389" y="1081208"/>
          <a:ext cx="205739" cy="394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276"/>
              </a:lnTo>
              <a:lnTo>
                <a:pt x="205739" y="39427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00361-F517-4D25-8D59-9CC1BFA0C22F}">
      <dsp:nvSpPr>
        <dsp:cNvPr id="0" name=""/>
        <dsp:cNvSpPr/>
      </dsp:nvSpPr>
      <dsp:spPr>
        <a:xfrm>
          <a:off x="6029028" y="423078"/>
          <a:ext cx="3755051" cy="130422"/>
        </a:xfrm>
        <a:custGeom>
          <a:avLst/>
          <a:gdLst/>
          <a:ahLst/>
          <a:cxnLst/>
          <a:rect l="0" t="0" r="0" b="0"/>
          <a:pathLst>
            <a:path>
              <a:moveTo>
                <a:pt x="3755051" y="0"/>
              </a:moveTo>
              <a:lnTo>
                <a:pt x="3755051" y="65211"/>
              </a:lnTo>
              <a:lnTo>
                <a:pt x="0" y="65211"/>
              </a:lnTo>
              <a:lnTo>
                <a:pt x="0" y="1304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8755BA-007A-4513-A276-C5135E7B961A}">
      <dsp:nvSpPr>
        <dsp:cNvPr id="0" name=""/>
        <dsp:cNvSpPr/>
      </dsp:nvSpPr>
      <dsp:spPr>
        <a:xfrm>
          <a:off x="3978368" y="1081208"/>
          <a:ext cx="205739" cy="1710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0538"/>
              </a:lnTo>
              <a:lnTo>
                <a:pt x="205739" y="171053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9BC28-F1DD-49CC-A886-A89A9AB76E72}">
      <dsp:nvSpPr>
        <dsp:cNvPr id="0" name=""/>
        <dsp:cNvSpPr/>
      </dsp:nvSpPr>
      <dsp:spPr>
        <a:xfrm>
          <a:off x="3978368" y="1081208"/>
          <a:ext cx="205739" cy="1052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407"/>
              </a:lnTo>
              <a:lnTo>
                <a:pt x="205739" y="105240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93472C-B70E-4F28-A834-F13B0B8BBE86}">
      <dsp:nvSpPr>
        <dsp:cNvPr id="0" name=""/>
        <dsp:cNvSpPr/>
      </dsp:nvSpPr>
      <dsp:spPr>
        <a:xfrm>
          <a:off x="3978368" y="1081208"/>
          <a:ext cx="205739" cy="394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276"/>
              </a:lnTo>
              <a:lnTo>
                <a:pt x="205739" y="39427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4FF06D-2EED-41C2-8CFB-DE053EFEF4AF}">
      <dsp:nvSpPr>
        <dsp:cNvPr id="0" name=""/>
        <dsp:cNvSpPr/>
      </dsp:nvSpPr>
      <dsp:spPr>
        <a:xfrm>
          <a:off x="4527007" y="423078"/>
          <a:ext cx="5257072" cy="130422"/>
        </a:xfrm>
        <a:custGeom>
          <a:avLst/>
          <a:gdLst/>
          <a:ahLst/>
          <a:cxnLst/>
          <a:rect l="0" t="0" r="0" b="0"/>
          <a:pathLst>
            <a:path>
              <a:moveTo>
                <a:pt x="5257072" y="0"/>
              </a:moveTo>
              <a:lnTo>
                <a:pt x="5257072" y="65211"/>
              </a:lnTo>
              <a:lnTo>
                <a:pt x="0" y="65211"/>
              </a:lnTo>
              <a:lnTo>
                <a:pt x="0" y="1304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39736-84BB-47BE-9067-46FE4BF1629E}">
      <dsp:nvSpPr>
        <dsp:cNvPr id="0" name=""/>
        <dsp:cNvSpPr/>
      </dsp:nvSpPr>
      <dsp:spPr>
        <a:xfrm>
          <a:off x="9201255" y="1204"/>
          <a:ext cx="1165648" cy="4218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Src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9201255" y="1204"/>
        <a:ext cx="1165648" cy="421873"/>
      </dsp:txXfrm>
    </dsp:sp>
    <dsp:sp modelId="{481AA56A-23EB-4C67-83E6-4B7C2626D9E0}">
      <dsp:nvSpPr>
        <dsp:cNvPr id="0" name=""/>
        <dsp:cNvSpPr/>
      </dsp:nvSpPr>
      <dsp:spPr>
        <a:xfrm>
          <a:off x="3841208" y="553500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DAOS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3841208" y="553500"/>
        <a:ext cx="1371598" cy="527708"/>
      </dsp:txXfrm>
    </dsp:sp>
    <dsp:sp modelId="{E7397BB6-C66D-4637-8FAD-DCA7449D83EC}">
      <dsp:nvSpPr>
        <dsp:cNvPr id="0" name=""/>
        <dsp:cNvSpPr/>
      </dsp:nvSpPr>
      <dsp:spPr>
        <a:xfrm>
          <a:off x="4184108" y="1211631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User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4184108" y="1211631"/>
        <a:ext cx="1371598" cy="527708"/>
      </dsp:txXfrm>
    </dsp:sp>
    <dsp:sp modelId="{32ADF370-0071-46DC-A93C-3AEBA692031C}">
      <dsp:nvSpPr>
        <dsp:cNvPr id="0" name=""/>
        <dsp:cNvSpPr/>
      </dsp:nvSpPr>
      <dsp:spPr>
        <a:xfrm>
          <a:off x="4184108" y="1869762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Reimbursement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4184108" y="1869762"/>
        <a:ext cx="1371598" cy="527708"/>
      </dsp:txXfrm>
    </dsp:sp>
    <dsp:sp modelId="{C8DA8B21-18B4-4578-92F5-98AAF21F3473}">
      <dsp:nvSpPr>
        <dsp:cNvPr id="0" name=""/>
        <dsp:cNvSpPr/>
      </dsp:nvSpPr>
      <dsp:spPr>
        <a:xfrm>
          <a:off x="4184108" y="2527893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DAO Index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4184108" y="2527893"/>
        <a:ext cx="1371598" cy="527708"/>
      </dsp:txXfrm>
    </dsp:sp>
    <dsp:sp modelId="{6081C729-CB74-4D30-A572-F4F7C350250E}">
      <dsp:nvSpPr>
        <dsp:cNvPr id="0" name=""/>
        <dsp:cNvSpPr/>
      </dsp:nvSpPr>
      <dsp:spPr>
        <a:xfrm>
          <a:off x="5343229" y="553500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DTOS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5343229" y="553500"/>
        <a:ext cx="1371598" cy="527708"/>
      </dsp:txXfrm>
    </dsp:sp>
    <dsp:sp modelId="{9ED39B18-F6AA-4220-9065-5BC4871BE731}">
      <dsp:nvSpPr>
        <dsp:cNvPr id="0" name=""/>
        <dsp:cNvSpPr/>
      </dsp:nvSpPr>
      <dsp:spPr>
        <a:xfrm>
          <a:off x="5686128" y="1211631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User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5686128" y="1211631"/>
        <a:ext cx="1371598" cy="527708"/>
      </dsp:txXfrm>
    </dsp:sp>
    <dsp:sp modelId="{7CB2E617-B29E-42AD-9D97-164F43181CFC}">
      <dsp:nvSpPr>
        <dsp:cNvPr id="0" name=""/>
        <dsp:cNvSpPr/>
      </dsp:nvSpPr>
      <dsp:spPr>
        <a:xfrm>
          <a:off x="5686128" y="1869762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Reimbursement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5686128" y="1869762"/>
        <a:ext cx="1371598" cy="527708"/>
      </dsp:txXfrm>
    </dsp:sp>
    <dsp:sp modelId="{2840DD0D-04E7-4FDC-AC88-FCBB13499182}">
      <dsp:nvSpPr>
        <dsp:cNvPr id="0" name=""/>
        <dsp:cNvSpPr/>
      </dsp:nvSpPr>
      <dsp:spPr>
        <a:xfrm>
          <a:off x="6845250" y="553500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Errors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6845250" y="553500"/>
        <a:ext cx="1371598" cy="527708"/>
      </dsp:txXfrm>
    </dsp:sp>
    <dsp:sp modelId="{CD44084C-ED4B-4B89-97AA-3CED363585F8}">
      <dsp:nvSpPr>
        <dsp:cNvPr id="0" name=""/>
        <dsp:cNvSpPr/>
      </dsp:nvSpPr>
      <dsp:spPr>
        <a:xfrm>
          <a:off x="7188149" y="1211631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Authorization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7188149" y="1211631"/>
        <a:ext cx="1371598" cy="527708"/>
      </dsp:txXfrm>
    </dsp:sp>
    <dsp:sp modelId="{BF16458D-85A0-4443-99F2-3441C078057A}">
      <dsp:nvSpPr>
        <dsp:cNvPr id="0" name=""/>
        <dsp:cNvSpPr/>
      </dsp:nvSpPr>
      <dsp:spPr>
        <a:xfrm>
          <a:off x="7188149" y="1869762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Authentication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7188149" y="1869762"/>
        <a:ext cx="1371598" cy="527708"/>
      </dsp:txXfrm>
    </dsp:sp>
    <dsp:sp modelId="{4C03C0A3-9C9D-4815-B8F0-A7FB03614311}">
      <dsp:nvSpPr>
        <dsp:cNvPr id="0" name=""/>
        <dsp:cNvSpPr/>
      </dsp:nvSpPr>
      <dsp:spPr>
        <a:xfrm>
          <a:off x="7188149" y="2527893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HTTP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7188149" y="2527893"/>
        <a:ext cx="1371598" cy="527708"/>
      </dsp:txXfrm>
    </dsp:sp>
    <dsp:sp modelId="{26643718-5BC7-4C62-A72A-A03CEF7E1656}">
      <dsp:nvSpPr>
        <dsp:cNvPr id="0" name=""/>
        <dsp:cNvSpPr/>
      </dsp:nvSpPr>
      <dsp:spPr>
        <a:xfrm>
          <a:off x="7188149" y="3186023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Invalid Credentials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7188149" y="3186023"/>
        <a:ext cx="1371598" cy="527708"/>
      </dsp:txXfrm>
    </dsp:sp>
    <dsp:sp modelId="{268E1FF5-7391-4E17-A97B-E92C9BD476D2}">
      <dsp:nvSpPr>
        <dsp:cNvPr id="0" name=""/>
        <dsp:cNvSpPr/>
      </dsp:nvSpPr>
      <dsp:spPr>
        <a:xfrm>
          <a:off x="7188149" y="3844154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Reimbursement Input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7188149" y="3844154"/>
        <a:ext cx="1371598" cy="527708"/>
      </dsp:txXfrm>
    </dsp:sp>
    <dsp:sp modelId="{0A6C43CD-28CA-4957-82F2-3216CE007B5C}">
      <dsp:nvSpPr>
        <dsp:cNvPr id="0" name=""/>
        <dsp:cNvSpPr/>
      </dsp:nvSpPr>
      <dsp:spPr>
        <a:xfrm>
          <a:off x="7188149" y="4502285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Reimbursement Not Found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7188149" y="4502285"/>
        <a:ext cx="1371598" cy="527708"/>
      </dsp:txXfrm>
    </dsp:sp>
    <dsp:sp modelId="{F6A25A79-6FC1-41AF-B8BB-EC600ACCBD2D}">
      <dsp:nvSpPr>
        <dsp:cNvPr id="0" name=""/>
        <dsp:cNvSpPr/>
      </dsp:nvSpPr>
      <dsp:spPr>
        <a:xfrm>
          <a:off x="7188149" y="5160416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User Input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7188149" y="5160416"/>
        <a:ext cx="1371598" cy="527708"/>
      </dsp:txXfrm>
    </dsp:sp>
    <dsp:sp modelId="{365D78BC-8C53-4B61-BD4F-303666612163}">
      <dsp:nvSpPr>
        <dsp:cNvPr id="0" name=""/>
        <dsp:cNvSpPr/>
      </dsp:nvSpPr>
      <dsp:spPr>
        <a:xfrm>
          <a:off x="7188149" y="5818547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User Not Found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7188149" y="5818547"/>
        <a:ext cx="1371598" cy="527708"/>
      </dsp:txXfrm>
    </dsp:sp>
    <dsp:sp modelId="{AE4C2DBF-A352-442E-8EA1-53E9BC48156F}">
      <dsp:nvSpPr>
        <dsp:cNvPr id="0" name=""/>
        <dsp:cNvSpPr/>
      </dsp:nvSpPr>
      <dsp:spPr>
        <a:xfrm>
          <a:off x="8347270" y="553500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Middleware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8347270" y="553500"/>
        <a:ext cx="1371598" cy="527708"/>
      </dsp:txXfrm>
    </dsp:sp>
    <dsp:sp modelId="{E1E7FEEB-1C64-4160-B778-08284D9318AD}">
      <dsp:nvSpPr>
        <dsp:cNvPr id="0" name=""/>
        <dsp:cNvSpPr/>
      </dsp:nvSpPr>
      <dsp:spPr>
        <a:xfrm>
          <a:off x="8690170" y="1211631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Authentication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8690170" y="1211631"/>
        <a:ext cx="1371598" cy="527708"/>
      </dsp:txXfrm>
    </dsp:sp>
    <dsp:sp modelId="{E38C483F-F54E-4F5C-93A6-4AA21C6A6D54}">
      <dsp:nvSpPr>
        <dsp:cNvPr id="0" name=""/>
        <dsp:cNvSpPr/>
      </dsp:nvSpPr>
      <dsp:spPr>
        <a:xfrm>
          <a:off x="8690170" y="1869762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Authorization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8690170" y="1869762"/>
        <a:ext cx="1371598" cy="527708"/>
      </dsp:txXfrm>
    </dsp:sp>
    <dsp:sp modelId="{E092887C-0AD6-4200-A9AE-F3323E0560D8}">
      <dsp:nvSpPr>
        <dsp:cNvPr id="0" name=""/>
        <dsp:cNvSpPr/>
      </dsp:nvSpPr>
      <dsp:spPr>
        <a:xfrm>
          <a:off x="8690170" y="2527893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Logging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8690170" y="2527893"/>
        <a:ext cx="1371598" cy="527708"/>
      </dsp:txXfrm>
    </dsp:sp>
    <dsp:sp modelId="{801E441F-A10B-4733-B31F-FE2A0BF5A83A}">
      <dsp:nvSpPr>
        <dsp:cNvPr id="0" name=""/>
        <dsp:cNvSpPr/>
      </dsp:nvSpPr>
      <dsp:spPr>
        <a:xfrm>
          <a:off x="8690170" y="3186023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Session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8690170" y="3186023"/>
        <a:ext cx="1371598" cy="527708"/>
      </dsp:txXfrm>
    </dsp:sp>
    <dsp:sp modelId="{96DE502F-4CF0-4A4B-9AEC-1C5BA01CFED8}">
      <dsp:nvSpPr>
        <dsp:cNvPr id="0" name=""/>
        <dsp:cNvSpPr/>
      </dsp:nvSpPr>
      <dsp:spPr>
        <a:xfrm>
          <a:off x="9849291" y="553500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Models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9849291" y="553500"/>
        <a:ext cx="1371598" cy="527708"/>
      </dsp:txXfrm>
    </dsp:sp>
    <dsp:sp modelId="{16226A68-CAA4-487E-8B4E-4F8BA43E2A30}">
      <dsp:nvSpPr>
        <dsp:cNvPr id="0" name=""/>
        <dsp:cNvSpPr/>
      </dsp:nvSpPr>
      <dsp:spPr>
        <a:xfrm>
          <a:off x="10192190" y="1211631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Reimbursement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10192190" y="1211631"/>
        <a:ext cx="1371598" cy="527708"/>
      </dsp:txXfrm>
    </dsp:sp>
    <dsp:sp modelId="{49FEA4C1-38ED-4233-B1B3-F584A493B678}">
      <dsp:nvSpPr>
        <dsp:cNvPr id="0" name=""/>
        <dsp:cNvSpPr/>
      </dsp:nvSpPr>
      <dsp:spPr>
        <a:xfrm>
          <a:off x="10192190" y="1869762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Reimbursement Status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10192190" y="1869762"/>
        <a:ext cx="1371598" cy="527708"/>
      </dsp:txXfrm>
    </dsp:sp>
    <dsp:sp modelId="{D35E5E79-F3CB-4CB2-BAB1-1B4277057812}">
      <dsp:nvSpPr>
        <dsp:cNvPr id="0" name=""/>
        <dsp:cNvSpPr/>
      </dsp:nvSpPr>
      <dsp:spPr>
        <a:xfrm>
          <a:off x="10192190" y="2527893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Reimbursement Type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10192190" y="2527893"/>
        <a:ext cx="1371598" cy="527708"/>
      </dsp:txXfrm>
    </dsp:sp>
    <dsp:sp modelId="{C3E598F6-0F77-46B6-A3FF-F64B47FED236}">
      <dsp:nvSpPr>
        <dsp:cNvPr id="0" name=""/>
        <dsp:cNvSpPr/>
      </dsp:nvSpPr>
      <dsp:spPr>
        <a:xfrm>
          <a:off x="10192190" y="3186023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Role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10192190" y="3186023"/>
        <a:ext cx="1371598" cy="527708"/>
      </dsp:txXfrm>
    </dsp:sp>
    <dsp:sp modelId="{6ADB0E34-555B-425B-BF05-70F0924AD4A7}">
      <dsp:nvSpPr>
        <dsp:cNvPr id="0" name=""/>
        <dsp:cNvSpPr/>
      </dsp:nvSpPr>
      <dsp:spPr>
        <a:xfrm>
          <a:off x="10192190" y="3844154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User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10192190" y="3844154"/>
        <a:ext cx="1371598" cy="527708"/>
      </dsp:txXfrm>
    </dsp:sp>
    <dsp:sp modelId="{14DAC2A5-D369-42AE-A925-23D6AEEC1FE9}">
      <dsp:nvSpPr>
        <dsp:cNvPr id="0" name=""/>
        <dsp:cNvSpPr/>
      </dsp:nvSpPr>
      <dsp:spPr>
        <a:xfrm>
          <a:off x="11351311" y="553500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Routers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11351311" y="553500"/>
        <a:ext cx="1371598" cy="527708"/>
      </dsp:txXfrm>
    </dsp:sp>
    <dsp:sp modelId="{B5F233B4-7322-4831-BC80-64FFDB901653}">
      <dsp:nvSpPr>
        <dsp:cNvPr id="0" name=""/>
        <dsp:cNvSpPr/>
      </dsp:nvSpPr>
      <dsp:spPr>
        <a:xfrm>
          <a:off x="11694211" y="1211631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Reimbursement Author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11694211" y="1211631"/>
        <a:ext cx="1371598" cy="527708"/>
      </dsp:txXfrm>
    </dsp:sp>
    <dsp:sp modelId="{E0CC92B4-26F5-41C3-9E59-BAA722C64B83}">
      <dsp:nvSpPr>
        <dsp:cNvPr id="0" name=""/>
        <dsp:cNvSpPr/>
      </dsp:nvSpPr>
      <dsp:spPr>
        <a:xfrm>
          <a:off x="11694211" y="1869762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Reimbursement Status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11694211" y="1869762"/>
        <a:ext cx="1371598" cy="527708"/>
      </dsp:txXfrm>
    </dsp:sp>
    <dsp:sp modelId="{EBA6FFD0-776F-4D81-931C-3D96DE462483}">
      <dsp:nvSpPr>
        <dsp:cNvPr id="0" name=""/>
        <dsp:cNvSpPr/>
      </dsp:nvSpPr>
      <dsp:spPr>
        <a:xfrm>
          <a:off x="11694211" y="2527893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Reimbursement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11694211" y="2527893"/>
        <a:ext cx="1371598" cy="527708"/>
      </dsp:txXfrm>
    </dsp:sp>
    <dsp:sp modelId="{8F3D4704-F1A7-40AB-A9B7-589D13524C9A}">
      <dsp:nvSpPr>
        <dsp:cNvPr id="0" name=""/>
        <dsp:cNvSpPr/>
      </dsp:nvSpPr>
      <dsp:spPr>
        <a:xfrm>
          <a:off x="11694211" y="3186023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User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11694211" y="3186023"/>
        <a:ext cx="1371598" cy="527708"/>
      </dsp:txXfrm>
    </dsp:sp>
    <dsp:sp modelId="{39176A90-8394-4EAA-8DAB-20EE2CF35D61}">
      <dsp:nvSpPr>
        <dsp:cNvPr id="0" name=""/>
        <dsp:cNvSpPr/>
      </dsp:nvSpPr>
      <dsp:spPr>
        <a:xfrm>
          <a:off x="12853332" y="553500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Utils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12853332" y="553500"/>
        <a:ext cx="1371598" cy="527708"/>
      </dsp:txXfrm>
    </dsp:sp>
    <dsp:sp modelId="{039C1242-8737-4F5F-8C2A-E93552283CD5}">
      <dsp:nvSpPr>
        <dsp:cNvPr id="0" name=""/>
        <dsp:cNvSpPr/>
      </dsp:nvSpPr>
      <dsp:spPr>
        <a:xfrm>
          <a:off x="13196232" y="1211631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Reimbursement DTO Converter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13196232" y="1211631"/>
        <a:ext cx="1371598" cy="527708"/>
      </dsp:txXfrm>
    </dsp:sp>
    <dsp:sp modelId="{EB4D8A08-1BDC-463E-8E89-C9388E992FC2}">
      <dsp:nvSpPr>
        <dsp:cNvPr id="0" name=""/>
        <dsp:cNvSpPr/>
      </dsp:nvSpPr>
      <dsp:spPr>
        <a:xfrm>
          <a:off x="13196232" y="1869762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User DTO Converter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13196232" y="1869762"/>
        <a:ext cx="1371598" cy="527708"/>
      </dsp:txXfrm>
    </dsp:sp>
    <dsp:sp modelId="{34FA995D-E7D9-4A73-8C49-CCCACAF0B923}">
      <dsp:nvSpPr>
        <dsp:cNvPr id="0" name=""/>
        <dsp:cNvSpPr/>
      </dsp:nvSpPr>
      <dsp:spPr>
        <a:xfrm>
          <a:off x="14355353" y="553500"/>
          <a:ext cx="1371598" cy="52770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Bahnschrift" panose="020B0502040204020203" pitchFamily="34" charset="0"/>
            </a:rPr>
            <a:t>Project Index</a:t>
          </a:r>
          <a:endParaRPr lang="en-US" sz="1400" b="0" kern="1200" dirty="0">
            <a:latin typeface="Bahnschrift" panose="020B0502040204020203" pitchFamily="34" charset="0"/>
          </a:endParaRPr>
        </a:p>
      </dsp:txBody>
      <dsp:txXfrm>
        <a:off x="14355353" y="553500"/>
        <a:ext cx="1371598" cy="527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53D917-7FFA-4EF6-B1AF-837C0A0680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9B0EC-F558-4E16-8FD4-A713879F63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EF4C2-7168-48BF-87CB-160664602E92}" type="datetimeFigureOut">
              <a:rPr lang="en-US" smtClean="0"/>
              <a:t>7/1/2020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03A8D-5E14-4BBC-AC44-EF21E6701E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7F2BE-38B7-4D3C-A1EB-2472A11E9B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95325-AA0C-4243-957D-58023EE2BF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10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ED17-416B-4083-A6B3-B23D2AC2171C}" type="datetimeFigureOut">
              <a:rPr lang="en-US" smtClean="0"/>
              <a:t>7/1/2020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9531-3326-4057-9EBA-1F5D68C6F0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Jurassic Park ERS API (Project 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&amp; Role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84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Reimbursement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019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ReimbursementStatus &amp; ReimbursementType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76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0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147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90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48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DCC21-CDD1-4F71-BEA4-14CB2C645D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91D7A-A48B-465E-9937-C66BC43F3B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50" y="3501000"/>
            <a:ext cx="5759450" cy="273526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Your name</a:t>
            </a:r>
          </a:p>
          <a:p>
            <a:pPr lvl="0"/>
            <a:r>
              <a:rPr lang="en-US" dirty="0"/>
              <a:t>Teacher’s name</a:t>
            </a:r>
          </a:p>
          <a:p>
            <a:pPr lvl="0"/>
            <a:r>
              <a:rPr lang="en-US" dirty="0"/>
              <a:t>School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65040-5BDA-4405-B53B-23E35F213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1269000"/>
            <a:ext cx="11520000" cy="1800000"/>
          </a:xfrm>
        </p:spPr>
        <p:txBody>
          <a:bodyPr anchor="t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PROJECT OVERVIEW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5222D5C-13B5-45BB-9749-CD2A06E863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RESEARCH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87BCA3F-9EE5-4C8F-A070-1E38715B00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2906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d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PROCEDURE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94149598-B48E-4B55-976A-D24F96208A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D219114E-5ECA-4366-8381-58F6FA247A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444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/Observ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DATA/ OBSERVATIONS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61C4FC2-0C19-4353-8988-7DF7365801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1058464-D459-4155-A53D-FFB15AE5C1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131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CONCLUSIONS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1780D337-5125-4C9C-9B06-8B3F72A159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711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s c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Works Cited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C31EA982-5E0F-408B-B3DC-45CB263529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288000" indent="-288000">
              <a:buFont typeface="Arial" panose="020B0604020202020204" pitchFamily="34" charset="0"/>
              <a:buChar char="•"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338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C925-8B44-44C6-A649-F0FB17E738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261000"/>
            <a:ext cx="11520000" cy="1224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4CD960-83A7-46AA-B9DF-F84C11AFF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  <a14:imgEffect>
                        <a14:brightnessContrast contrast="-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000"/>
            <a:ext cx="11520000" cy="1224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629000"/>
            <a:ext cx="11520000" cy="45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BF23A-3D24-42D3-8F1A-75A13C888DEA}" type="datetimeFigureOut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www.remix3d.com/details/G009SWF2NW79" TargetMode="External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audio" Target="../media/audio2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www.remix3d.com/details/G009SWF2NW79" TargetMode="External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Velociraptor" title="Velociraptor">
                <a:extLst>
                  <a:ext uri="{FF2B5EF4-FFF2-40B4-BE49-F238E27FC236}">
                    <a16:creationId xmlns:a16="http://schemas.microsoft.com/office/drawing/2014/main" id="{0A2740D6-2EDB-48DF-B010-B8F6C6DD30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1664061"/>
                  </p:ext>
                </p:extLst>
              </p:nvPr>
            </p:nvGraphicFramePr>
            <p:xfrm>
              <a:off x="1920001" y="572501"/>
              <a:ext cx="9915130" cy="779586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915130" cy="7795867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2" ay="-3600005" az="-2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14560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Velociraptor" title="Velociraptor">
                <a:extLst>
                  <a:ext uri="{FF2B5EF4-FFF2-40B4-BE49-F238E27FC236}">
                    <a16:creationId xmlns:a16="http://schemas.microsoft.com/office/drawing/2014/main" id="{0A2740D6-2EDB-48DF-B010-B8F6C6DD30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0001" y="572501"/>
                <a:ext cx="9915130" cy="7795867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8ABFBD53-B7E3-4513-8AA2-CF932B38CA23}"/>
              </a:ext>
            </a:extLst>
          </p:cNvPr>
          <p:cNvSpPr/>
          <p:nvPr/>
        </p:nvSpPr>
        <p:spPr>
          <a:xfrm>
            <a:off x="115910" y="77450"/>
            <a:ext cx="76962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8800" b="1" dirty="0">
                <a:ln>
                  <a:solidFill>
                    <a:schemeClr val="tx1"/>
                  </a:solidFill>
                </a:ln>
                <a:solidFill>
                  <a:schemeClr val="accent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Jurassic Park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A3D586-2B4D-40BA-8FFB-872F3DBD1875}"/>
              </a:ext>
            </a:extLst>
          </p:cNvPr>
          <p:cNvSpPr/>
          <p:nvPr/>
        </p:nvSpPr>
        <p:spPr>
          <a:xfrm>
            <a:off x="356869" y="1637384"/>
            <a:ext cx="4749575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4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Expense Reimbursement</a:t>
            </a:r>
          </a:p>
          <a:p>
            <a:pPr algn="ctr"/>
            <a:r>
              <a:rPr lang="en-US" sz="2800" b="1" dirty="0">
                <a:ln/>
                <a:solidFill>
                  <a:schemeClr val="accent4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System (ERS)</a:t>
            </a:r>
          </a:p>
          <a:p>
            <a:pPr algn="ctr"/>
            <a:r>
              <a:rPr lang="en-US" sz="2800" b="1" dirty="0">
                <a:ln/>
                <a:solidFill>
                  <a:schemeClr val="accent4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API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6160E2-D90C-4966-B907-CD41DCDD4C24}"/>
              </a:ext>
            </a:extLst>
          </p:cNvPr>
          <p:cNvSpPr/>
          <p:nvPr/>
        </p:nvSpPr>
        <p:spPr>
          <a:xfrm>
            <a:off x="826655" y="5433763"/>
            <a:ext cx="3810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3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By: Reba Pipes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F2E2F6-0557-4D3C-B110-9AB7735B9B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812"/>
          <a:stretch/>
        </p:blipFill>
        <p:spPr>
          <a:xfrm>
            <a:off x="1499301" y="3093565"/>
            <a:ext cx="2464709" cy="21982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82405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  <p:sndAc>
          <p:stSnd>
            <p:snd r:embed="rId3" name="Dinosaur Roar-SoundBible.com-605392672.wav"/>
          </p:stSnd>
        </p:sndAc>
      </p:transition>
    </mc:Choice>
    <mc:Fallback xmlns="">
      <p:transition spd="slow">
        <p:fade/>
        <p:sndAc>
          <p:stSnd>
            <p:snd r:embed="rId8" name="Dinosaur Roar-SoundBible.com-605392672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CA0174-5221-46E2-B10E-9711FAE775CE}"/>
              </a:ext>
            </a:extLst>
          </p:cNvPr>
          <p:cNvSpPr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8000" b="1" dirty="0">
                <a:ln>
                  <a:solidFill>
                    <a:schemeClr val="tx1"/>
                  </a:solidFill>
                </a:ln>
                <a:solidFill>
                  <a:schemeClr val="accent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Jurassic Park Models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05370B-C1EC-477E-AEC8-66AC640BE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4343400"/>
            <a:ext cx="2667000" cy="2667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1A00FD5-58B2-41F3-B5B2-A55FF46070A0}"/>
              </a:ext>
            </a:extLst>
          </p:cNvPr>
          <p:cNvSpPr txBox="1"/>
          <p:nvPr/>
        </p:nvSpPr>
        <p:spPr>
          <a:xfrm>
            <a:off x="381000" y="1576316"/>
            <a:ext cx="5867400" cy="41549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hnschrift" panose="020B0502040204020203" pitchFamily="34" charset="0"/>
                <a:ea typeface="Cambria Math" panose="02040503050406030204" pitchFamily="18" charset="0"/>
              </a:rPr>
              <a:t>User</a:t>
            </a:r>
            <a:r>
              <a:rPr lang="en-US" sz="2400" dirty="0">
                <a:latin typeface="Bahnschrift" panose="020B0502040204020203" pitchFamily="34" charset="0"/>
                <a:ea typeface="Cambria Math" panose="02040503050406030204" pitchFamily="18" charset="0"/>
              </a:rPr>
              <a:t> - keeps track of user information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{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24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userId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number, </a:t>
            </a:r>
            <a:r>
              <a:rPr lang="en-US" sz="24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</a:t>
            </a:r>
            <a:r>
              <a:rPr lang="en-US" sz="2400" b="1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primary key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sz="24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username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string, </a:t>
            </a:r>
            <a:r>
              <a:rPr lang="en-US" sz="24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not null, unique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sz="24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password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string, </a:t>
            </a:r>
            <a:r>
              <a:rPr lang="en-US" sz="24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not null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sz="24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firstName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string, </a:t>
            </a:r>
            <a:r>
              <a:rPr lang="en-US" sz="24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not null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sz="24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lastName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string, </a:t>
            </a:r>
            <a:r>
              <a:rPr lang="en-US" sz="24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not null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sz="24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email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string, </a:t>
            </a:r>
            <a:r>
              <a:rPr lang="en-US" sz="24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not null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sz="24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role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  <a:r>
              <a:rPr 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Role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not null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413440-57EE-4E80-AE95-D34BFB77A6BE}"/>
              </a:ext>
            </a:extLst>
          </p:cNvPr>
          <p:cNvSpPr txBox="1"/>
          <p:nvPr/>
        </p:nvSpPr>
        <p:spPr>
          <a:xfrm>
            <a:off x="6400800" y="1589544"/>
            <a:ext cx="5410200" cy="26776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hnschrift" panose="020B0502040204020203" pitchFamily="34" charset="0"/>
                <a:ea typeface="Cambria Math" panose="02040503050406030204" pitchFamily="18" charset="0"/>
              </a:rPr>
              <a:t>Role</a:t>
            </a:r>
            <a:r>
              <a:rPr lang="en-US" sz="2400" dirty="0">
                <a:latin typeface="Bahnschrift" panose="020B0502040204020203" pitchFamily="34" charset="0"/>
                <a:ea typeface="Cambria Math" panose="02040503050406030204" pitchFamily="18" charset="0"/>
              </a:rPr>
              <a:t> - tracks what permissions a user has</a:t>
            </a:r>
          </a:p>
          <a:p>
            <a:pPr algn="ctr"/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{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24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roleId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number, </a:t>
            </a:r>
            <a:r>
              <a:rPr lang="en-US" sz="24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</a:t>
            </a:r>
            <a:r>
              <a:rPr lang="en-US" sz="2400" b="1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primary key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24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role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string </a:t>
            </a:r>
            <a:r>
              <a:rPr lang="en-US" sz="24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not null, unique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496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CA0174-5221-46E2-B10E-9711FAE775CE}"/>
              </a:ext>
            </a:extLst>
          </p:cNvPr>
          <p:cNvSpPr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8000" b="1" dirty="0">
                <a:ln>
                  <a:solidFill>
                    <a:schemeClr val="tx1"/>
                  </a:solidFill>
                </a:ln>
                <a:solidFill>
                  <a:schemeClr val="accent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Jurassic Park Models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05370B-C1EC-477E-AEC8-66AC640BE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400" y="4343400"/>
            <a:ext cx="2667000" cy="266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FB5050-9D25-44CD-AB85-85BD71825FC8}"/>
              </a:ext>
            </a:extLst>
          </p:cNvPr>
          <p:cNvSpPr txBox="1"/>
          <p:nvPr/>
        </p:nvSpPr>
        <p:spPr>
          <a:xfrm>
            <a:off x="2438400" y="1524000"/>
            <a:ext cx="8915400" cy="48320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Bahnschrift" panose="020B0502040204020203" pitchFamily="34" charset="0"/>
                <a:ea typeface="Cambria Math" panose="02040503050406030204" pitchFamily="18" charset="0"/>
              </a:rPr>
              <a:t>Reimbursement</a:t>
            </a:r>
            <a:r>
              <a:rPr lang="en-US" sz="2200" dirty="0">
                <a:latin typeface="Bahnschrift" panose="020B0502040204020203" pitchFamily="34" charset="0"/>
                <a:ea typeface="Cambria Math" panose="02040503050406030204" pitchFamily="18" charset="0"/>
              </a:rPr>
              <a:t> - represents a single reimbursement that an employee would submit</a:t>
            </a:r>
          </a:p>
          <a:p>
            <a:endParaRPr lang="en-US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{</a:t>
            </a:r>
          </a:p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22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reimbursementId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: number,  </a:t>
            </a:r>
            <a:r>
              <a:rPr lang="en-US" sz="22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</a:t>
            </a:r>
            <a:r>
              <a:rPr lang="en-US" sz="2200" b="1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primary key</a:t>
            </a:r>
          </a:p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sz="22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author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: number,  </a:t>
            </a:r>
            <a:r>
              <a:rPr lang="en-US" sz="22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</a:t>
            </a:r>
            <a:r>
              <a:rPr lang="en-US" sz="2200" b="1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foreign key </a:t>
            </a:r>
            <a:r>
              <a:rPr lang="en-US" sz="22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-&gt; </a:t>
            </a:r>
            <a:r>
              <a:rPr lang="en-US" sz="2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User</a:t>
            </a:r>
            <a:r>
              <a:rPr lang="en-US" sz="22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not null</a:t>
            </a:r>
          </a:p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sz="22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amount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: number,  </a:t>
            </a:r>
            <a:r>
              <a:rPr lang="en-US" sz="22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not null</a:t>
            </a:r>
          </a:p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22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dateSubmitted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: number, </a:t>
            </a:r>
            <a:r>
              <a:rPr lang="en-US" sz="22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not null</a:t>
            </a:r>
          </a:p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22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dateResolved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: number, </a:t>
            </a:r>
            <a:r>
              <a:rPr lang="en-US" sz="22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not null</a:t>
            </a:r>
          </a:p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22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description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: string, </a:t>
            </a:r>
            <a:r>
              <a:rPr lang="en-US" sz="22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not null</a:t>
            </a:r>
          </a:p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22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resolver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: number, </a:t>
            </a:r>
            <a:r>
              <a:rPr lang="en-US" sz="22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</a:t>
            </a:r>
            <a:r>
              <a:rPr lang="en-US" sz="2200" b="1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foreign key </a:t>
            </a:r>
            <a:r>
              <a:rPr lang="en-US" sz="22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-&gt; </a:t>
            </a:r>
            <a:r>
              <a:rPr lang="en-US" sz="2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User</a:t>
            </a:r>
          </a:p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22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status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: number, </a:t>
            </a:r>
            <a:r>
              <a:rPr lang="en-US" sz="22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</a:t>
            </a:r>
            <a:r>
              <a:rPr lang="en-US" sz="2200" b="1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foreign key </a:t>
            </a:r>
            <a:r>
              <a:rPr lang="en-US" sz="22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-&gt; </a:t>
            </a:r>
            <a:r>
              <a:rPr lang="en-US" sz="2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ReimbursementStatus</a:t>
            </a:r>
            <a:r>
              <a:rPr lang="en-US" sz="22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not null</a:t>
            </a:r>
          </a:p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22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type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: number </a:t>
            </a:r>
            <a:r>
              <a:rPr lang="en-US" sz="22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</a:t>
            </a:r>
            <a:r>
              <a:rPr lang="en-US" sz="2200" b="1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foreign key</a:t>
            </a:r>
            <a:r>
              <a:rPr lang="en-US" sz="22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-&gt; </a:t>
            </a:r>
            <a:r>
              <a:rPr lang="en-US" sz="2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ReimbursementType</a:t>
            </a:r>
          </a:p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9853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CA0174-5221-46E2-B10E-9711FAE775CE}"/>
              </a:ext>
            </a:extLst>
          </p:cNvPr>
          <p:cNvSpPr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8000" b="1" dirty="0">
                <a:ln>
                  <a:solidFill>
                    <a:schemeClr val="tx1"/>
                  </a:solidFill>
                </a:ln>
                <a:solidFill>
                  <a:schemeClr val="accent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Jurassic Park Models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05370B-C1EC-477E-AEC8-66AC640BE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4343400"/>
            <a:ext cx="2667000" cy="2667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1A00FD5-58B2-41F3-B5B2-A55FF46070A0}"/>
              </a:ext>
            </a:extLst>
          </p:cNvPr>
          <p:cNvSpPr txBox="1"/>
          <p:nvPr/>
        </p:nvSpPr>
        <p:spPr>
          <a:xfrm>
            <a:off x="381000" y="1576316"/>
            <a:ext cx="5867400" cy="3046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hnschrift" panose="020B0502040204020203" pitchFamily="34" charset="0"/>
                <a:ea typeface="Cambria Math" panose="02040503050406030204" pitchFamily="18" charset="0"/>
              </a:rPr>
              <a:t>ReimbursementStatus </a:t>
            </a:r>
            <a:r>
              <a:rPr lang="en-US" sz="2400" dirty="0">
                <a:latin typeface="Bahnschrift" panose="020B0502040204020203" pitchFamily="34" charset="0"/>
                <a:ea typeface="Cambria Math" panose="02040503050406030204" pitchFamily="18" charset="0"/>
              </a:rPr>
              <a:t>- tracks the status of reimbursements (</a:t>
            </a:r>
            <a:r>
              <a:rPr lang="en-US" sz="2400" dirty="0">
                <a:solidFill>
                  <a:srgbClr val="FF0000"/>
                </a:solidFill>
                <a:latin typeface="Bahnschrift" panose="020B0502040204020203" pitchFamily="34" charset="0"/>
                <a:ea typeface="Cambria Math" panose="02040503050406030204" pitchFamily="18" charset="0"/>
              </a:rPr>
              <a:t>pending</a:t>
            </a:r>
            <a:r>
              <a:rPr lang="en-US" sz="2400" dirty="0">
                <a:latin typeface="Bahnschrift" panose="020B0502040204020203" pitchFamily="34" charset="0"/>
                <a:ea typeface="Cambria Math" panose="02040503050406030204" pitchFamily="18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Bahnschrift" panose="020B0502040204020203" pitchFamily="34" charset="0"/>
                <a:ea typeface="Cambria Math" panose="02040503050406030204" pitchFamily="18" charset="0"/>
              </a:rPr>
              <a:t>approved</a:t>
            </a:r>
            <a:r>
              <a:rPr lang="en-US" sz="2400" dirty="0">
                <a:latin typeface="Bahnschrift" panose="020B0502040204020203" pitchFamily="34" charset="0"/>
                <a:ea typeface="Cambria Math" panose="02040503050406030204" pitchFamily="18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Bahnschrift" panose="020B0502040204020203" pitchFamily="34" charset="0"/>
                <a:ea typeface="Cambria Math" panose="02040503050406030204" pitchFamily="18" charset="0"/>
              </a:rPr>
              <a:t>denied</a:t>
            </a:r>
            <a:r>
              <a:rPr lang="en-US" sz="2400" dirty="0">
                <a:latin typeface="Bahnschrift" panose="020B0502040204020203" pitchFamily="34" charset="0"/>
                <a:ea typeface="Cambria Math" panose="02040503050406030204" pitchFamily="18" charset="0"/>
              </a:rPr>
              <a:t>)</a:t>
            </a:r>
          </a:p>
          <a:p>
            <a:pPr algn="ctr"/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{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24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statusId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number, </a:t>
            </a:r>
            <a:r>
              <a:rPr lang="en-US" sz="24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</a:t>
            </a:r>
            <a:r>
              <a:rPr lang="en-US" sz="2400" b="1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primary key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24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status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string </a:t>
            </a:r>
            <a:r>
              <a:rPr lang="en-US" sz="24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not null, unique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413440-57EE-4E80-AE95-D34BFB77A6BE}"/>
              </a:ext>
            </a:extLst>
          </p:cNvPr>
          <p:cNvSpPr txBox="1"/>
          <p:nvPr/>
        </p:nvSpPr>
        <p:spPr>
          <a:xfrm>
            <a:off x="6400800" y="1589544"/>
            <a:ext cx="5410200" cy="26776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hnschrift" panose="020B0502040204020203" pitchFamily="34" charset="0"/>
                <a:ea typeface="Cambria Math" panose="02040503050406030204" pitchFamily="18" charset="0"/>
              </a:rPr>
              <a:t>ReimbursementType</a:t>
            </a:r>
            <a:r>
              <a:rPr lang="en-US" sz="2400" dirty="0">
                <a:latin typeface="Bahnschrift" panose="020B0502040204020203" pitchFamily="34" charset="0"/>
                <a:ea typeface="Cambria Math" panose="02040503050406030204" pitchFamily="18" charset="0"/>
              </a:rPr>
              <a:t> - tracks what permissions a user has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{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24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typeId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number, </a:t>
            </a:r>
            <a:r>
              <a:rPr lang="en-US" sz="24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</a:t>
            </a:r>
            <a:r>
              <a:rPr lang="en-US" sz="2400" b="1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primary key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24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type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string, </a:t>
            </a:r>
            <a:r>
              <a:rPr lang="en-US" sz="2400" dirty="0">
                <a:solidFill>
                  <a:srgbClr val="00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not null, unique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795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992C308-8500-4477-AA54-7BC086B37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1547598"/>
              </p:ext>
            </p:extLst>
          </p:nvPr>
        </p:nvGraphicFramePr>
        <p:xfrm>
          <a:off x="-3718560" y="205740"/>
          <a:ext cx="19568160" cy="6347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9963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eck description Background Rectangle" descr="Background color for the &quot;about the deck&quot; sections" title="background rectangle">
            <a:extLst>
              <a:ext uri="{FF2B5EF4-FFF2-40B4-BE49-F238E27FC236}">
                <a16:creationId xmlns:a16="http://schemas.microsoft.com/office/drawing/2014/main" id="{B0035708-F243-4220-829E-410C6EF1FB6A}"/>
              </a:ext>
            </a:extLst>
          </p:cNvPr>
          <p:cNvSpPr/>
          <p:nvPr/>
        </p:nvSpPr>
        <p:spPr>
          <a:xfrm>
            <a:off x="-4175" y="1751970"/>
            <a:ext cx="6096000" cy="5106030"/>
          </a:xfrm>
          <a:prstGeom prst="rect">
            <a:avLst/>
          </a:prstGeom>
          <a:solidFill>
            <a:schemeClr val="accent4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D62E03-B922-481F-A7C2-DC2696959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2"/>
          <a:stretch/>
        </p:blipFill>
        <p:spPr>
          <a:xfrm>
            <a:off x="6477000" y="1751970"/>
            <a:ext cx="5383242" cy="49536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6104273-A8ED-4EF6-8368-C3800A9BA098}"/>
              </a:ext>
            </a:extLst>
          </p:cNvPr>
          <p:cNvSpPr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8000" b="1" dirty="0">
                <a:ln>
                  <a:solidFill>
                    <a:schemeClr val="tx1"/>
                  </a:solidFill>
                </a:ln>
                <a:solidFill>
                  <a:schemeClr val="accent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Jurassic Park ERS API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BC213E-7459-46E2-8748-70BDFD93B238}"/>
              </a:ext>
            </a:extLst>
          </p:cNvPr>
          <p:cNvSpPr/>
          <p:nvPr/>
        </p:nvSpPr>
        <p:spPr>
          <a:xfrm>
            <a:off x="352204" y="1905000"/>
            <a:ext cx="538324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Demo Outline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8AD327-AED8-4D1D-88F7-890F9A9B2AF8}"/>
              </a:ext>
            </a:extLst>
          </p:cNvPr>
          <p:cNvSpPr txBox="1"/>
          <p:nvPr/>
        </p:nvSpPr>
        <p:spPr>
          <a:xfrm>
            <a:off x="152400" y="2861370"/>
            <a:ext cx="5791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User</a:t>
            </a:r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Find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Find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Users</a:t>
            </a:r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 by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Update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Find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Reimbursements</a:t>
            </a:r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 by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Find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Reimbursements</a:t>
            </a:r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 by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Submit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Reimbursement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Update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Reimbursement</a:t>
            </a:r>
          </a:p>
        </p:txBody>
      </p:sp>
    </p:spTree>
    <p:extLst>
      <p:ext uri="{BB962C8B-B14F-4D97-AF65-F5344CB8AC3E}">
        <p14:creationId xmlns:p14="http://schemas.microsoft.com/office/powerpoint/2010/main" val="88759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Velociraptor" descr="Velociraptor">
                <a:extLst>
                  <a:ext uri="{FF2B5EF4-FFF2-40B4-BE49-F238E27FC236}">
                    <a16:creationId xmlns:a16="http://schemas.microsoft.com/office/drawing/2014/main" id="{95F04A34-9F37-44AB-82A5-F7C7711E0C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2722669"/>
                  </p:ext>
                </p:extLst>
              </p:nvPr>
            </p:nvGraphicFramePr>
            <p:xfrm>
              <a:off x="152399" y="-18460"/>
              <a:ext cx="13325025" cy="878146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325025" cy="8781460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8485" ay="2312355" az="772316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161763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Velociraptor" descr="Velociraptor">
                <a:extLst>
                  <a:ext uri="{FF2B5EF4-FFF2-40B4-BE49-F238E27FC236}">
                    <a16:creationId xmlns:a16="http://schemas.microsoft.com/office/drawing/2014/main" id="{95F04A34-9F37-44AB-82A5-F7C7711E0C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399" y="-18460"/>
                <a:ext cx="13325025" cy="8781460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6BC69D6-E3D4-49D9-A5B0-EFE789441536}"/>
              </a:ext>
            </a:extLst>
          </p:cNvPr>
          <p:cNvSpPr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8000" b="1" dirty="0">
                <a:ln>
                  <a:solidFill>
                    <a:schemeClr val="tx1"/>
                  </a:solidFill>
                </a:ln>
                <a:solidFill>
                  <a:schemeClr val="accent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753113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  <p:sndAc>
          <p:stSnd>
            <p:snd r:embed="rId3" name="Dinosaur-SoundBible.com-2770858.wav"/>
          </p:stSnd>
        </p:sndAc>
      </p:transition>
    </mc:Choice>
    <mc:Fallback xmlns="">
      <p:transition spd="slow">
        <p:fade/>
        <p:sndAc>
          <p:stSnd>
            <p:snd r:embed="rId7" name="Dinosaur-SoundBible.com-2770858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666699"/>
      </a:hlink>
      <a:folHlink>
        <a:srgbClr val="666699"/>
      </a:folHlink>
    </a:clrScheme>
    <a:fontScheme name="Dino PPT">
      <a:majorFont>
        <a:latin typeface="Gill Sans MT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074_School report presentation with dinosaur models_AAS_v3" id="{2E2DFC83-FE44-43DC-854E-F7E09DAA4285}" vid="{47F7BBDC-F340-4591-99D2-80DC27F95C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FB8F51E-7DFC-4615-95A0-D04EAED048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F1DA9-C4BD-4FEF-81B4-3721061C3F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45F46C-101D-473C-80D5-E5F60B82972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tf16411074</Template>
  <TotalTime>0</TotalTime>
  <Words>392</Words>
  <Application>Microsoft Office PowerPoint</Application>
  <PresentationFormat>Widescreen</PresentationFormat>
  <Paragraphs>112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Bahnschrift</vt:lpstr>
      <vt:lpstr>Calibri</vt:lpstr>
      <vt:lpstr>Cambria Math</vt:lpstr>
      <vt:lpstr>Garamond</vt:lpstr>
      <vt:lpstr>Gill Sans MT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2020-06-30T15:17:36Z</dcterms:created>
  <dcterms:modified xsi:type="dcterms:W3CDTF">2020-07-01T14:30:14Z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